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jp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jp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image" Target="../media/image44.png"/><Relationship Id="rId25" Type="http://schemas.openxmlformats.org/officeDocument/2006/relationships/image" Target="../media/image45.png"/><Relationship Id="rId26" Type="http://schemas.openxmlformats.org/officeDocument/2006/relationships/image" Target="../media/image4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70950" y="0"/>
            <a:ext cx="6921500" cy="7562850"/>
            <a:chOff x="3770950" y="0"/>
            <a:chExt cx="6921500" cy="7562850"/>
          </a:xfrm>
        </p:grpSpPr>
        <p:sp>
          <p:nvSpPr>
            <p:cNvPr id="3" name="object 3"/>
            <p:cNvSpPr/>
            <p:nvPr/>
          </p:nvSpPr>
          <p:spPr>
            <a:xfrm>
              <a:off x="5971702" y="1539212"/>
              <a:ext cx="3585210" cy="1068705"/>
            </a:xfrm>
            <a:custGeom>
              <a:avLst/>
              <a:gdLst/>
              <a:ahLst/>
              <a:cxnLst/>
              <a:rect l="l" t="t" r="r" b="b"/>
              <a:pathLst>
                <a:path w="3585209" h="1068705">
                  <a:moveTo>
                    <a:pt x="3584735" y="1068406"/>
                  </a:moveTo>
                  <a:lnTo>
                    <a:pt x="308257" y="1068406"/>
                  </a:lnTo>
                  <a:lnTo>
                    <a:pt x="0" y="534615"/>
                  </a:lnTo>
                  <a:lnTo>
                    <a:pt x="308731" y="0"/>
                  </a:lnTo>
                  <a:lnTo>
                    <a:pt x="3585179" y="0"/>
                  </a:lnTo>
                  <a:lnTo>
                    <a:pt x="3276478" y="534615"/>
                  </a:lnTo>
                  <a:lnTo>
                    <a:pt x="3584735" y="10684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3768" y="0"/>
              <a:ext cx="3488615" cy="45910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54781" y="2728161"/>
              <a:ext cx="1400175" cy="1271270"/>
            </a:xfrm>
            <a:custGeom>
              <a:avLst/>
              <a:gdLst/>
              <a:ahLst/>
              <a:cxnLst/>
              <a:rect l="l" t="t" r="r" b="b"/>
              <a:pathLst>
                <a:path w="1400175" h="1271270">
                  <a:moveTo>
                    <a:pt x="0" y="0"/>
                  </a:moveTo>
                  <a:lnTo>
                    <a:pt x="1399580" y="2240"/>
                  </a:lnTo>
                  <a:lnTo>
                    <a:pt x="1399580" y="1270830"/>
                  </a:lnTo>
                  <a:lnTo>
                    <a:pt x="217779" y="1270830"/>
                  </a:lnTo>
                  <a:lnTo>
                    <a:pt x="217779" y="635124"/>
                  </a:lnTo>
                  <a:lnTo>
                    <a:pt x="0" y="0"/>
                  </a:lnTo>
                  <a:close/>
                </a:path>
                <a:path w="1400175" h="1271270">
                  <a:moveTo>
                    <a:pt x="5" y="1270830"/>
                  </a:moveTo>
                  <a:lnTo>
                    <a:pt x="217779" y="635124"/>
                  </a:lnTo>
                  <a:lnTo>
                    <a:pt x="217779" y="1270830"/>
                  </a:lnTo>
                  <a:lnTo>
                    <a:pt x="5" y="1270830"/>
                  </a:lnTo>
                  <a:close/>
                </a:path>
              </a:pathLst>
            </a:custGeom>
            <a:solidFill>
              <a:srgbClr val="AB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770950" y="2729672"/>
              <a:ext cx="2453640" cy="1269365"/>
            </a:xfrm>
            <a:custGeom>
              <a:avLst/>
              <a:gdLst/>
              <a:ahLst/>
              <a:cxnLst/>
              <a:rect l="l" t="t" r="r" b="b"/>
              <a:pathLst>
                <a:path w="2453640" h="1269364">
                  <a:moveTo>
                    <a:pt x="986" y="0"/>
                  </a:moveTo>
                  <a:lnTo>
                    <a:pt x="2087389" y="0"/>
                  </a:lnTo>
                  <a:lnTo>
                    <a:pt x="2453330" y="633706"/>
                  </a:lnTo>
                  <a:lnTo>
                    <a:pt x="2086402" y="1269120"/>
                  </a:lnTo>
                  <a:lnTo>
                    <a:pt x="0" y="1269120"/>
                  </a:lnTo>
                  <a:lnTo>
                    <a:pt x="366927" y="633704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F1BC00">
                <a:alpha val="12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70999" y="1539211"/>
              <a:ext cx="3585210" cy="1068705"/>
            </a:xfrm>
            <a:custGeom>
              <a:avLst/>
              <a:gdLst/>
              <a:ahLst/>
              <a:cxnLst/>
              <a:rect l="l" t="t" r="r" b="b"/>
              <a:pathLst>
                <a:path w="3585209" h="1068705">
                  <a:moveTo>
                    <a:pt x="3584719" y="1068406"/>
                  </a:moveTo>
                  <a:lnTo>
                    <a:pt x="308244" y="1068406"/>
                  </a:lnTo>
                  <a:lnTo>
                    <a:pt x="0" y="534616"/>
                  </a:lnTo>
                  <a:lnTo>
                    <a:pt x="308720" y="0"/>
                  </a:lnTo>
                  <a:lnTo>
                    <a:pt x="3585179" y="0"/>
                  </a:lnTo>
                  <a:lnTo>
                    <a:pt x="3276463" y="534616"/>
                  </a:lnTo>
                  <a:lnTo>
                    <a:pt x="3584719" y="1068406"/>
                  </a:lnTo>
                  <a:close/>
                </a:path>
              </a:pathLst>
            </a:custGeom>
            <a:solidFill>
              <a:srgbClr val="FFDE00">
                <a:alpha val="12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8862" y="1770897"/>
              <a:ext cx="1476374" cy="14763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05472" y="770446"/>
              <a:ext cx="3487420" cy="6792595"/>
            </a:xfrm>
            <a:custGeom>
              <a:avLst/>
              <a:gdLst/>
              <a:ahLst/>
              <a:cxnLst/>
              <a:rect l="l" t="t" r="r" b="b"/>
              <a:pathLst>
                <a:path w="3487420" h="6792595">
                  <a:moveTo>
                    <a:pt x="4389" y="6792402"/>
                  </a:moveTo>
                  <a:lnTo>
                    <a:pt x="0" y="0"/>
                  </a:lnTo>
                  <a:lnTo>
                    <a:pt x="3486911" y="3486911"/>
                  </a:lnTo>
                  <a:lnTo>
                    <a:pt x="3486911" y="6792402"/>
                  </a:lnTo>
                  <a:lnTo>
                    <a:pt x="4389" y="6792402"/>
                  </a:lnTo>
                  <a:close/>
                </a:path>
              </a:pathLst>
            </a:custGeom>
            <a:solidFill>
              <a:srgbClr val="3133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1104" y="2772796"/>
              <a:ext cx="838199" cy="9143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0395" y="1603488"/>
              <a:ext cx="2008494" cy="7385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5399" y="2777886"/>
              <a:ext cx="838199" cy="9143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8417" y="1578159"/>
              <a:ext cx="914399" cy="71070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217056" y="2311979"/>
            <a:ext cx="542925" cy="2552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10"/>
              </a:spcBef>
            </a:pPr>
            <a:r>
              <a:rPr dirty="0" sz="750" spc="-40" b="1">
                <a:latin typeface="Arial"/>
                <a:cs typeface="Arial"/>
              </a:rPr>
              <a:t>2</a:t>
            </a:r>
            <a:r>
              <a:rPr dirty="0" sz="750" spc="-65" b="1">
                <a:latin typeface="Arial"/>
                <a:cs typeface="Arial"/>
              </a:rPr>
              <a:t>1</a:t>
            </a:r>
            <a:r>
              <a:rPr dirty="0" sz="750" spc="-60" b="1">
                <a:latin typeface="Arial"/>
                <a:cs typeface="Arial"/>
              </a:rPr>
              <a:t> </a:t>
            </a:r>
            <a:r>
              <a:rPr dirty="0" sz="750" spc="-55" b="1">
                <a:latin typeface="Arial"/>
                <a:cs typeface="Arial"/>
              </a:rPr>
              <a:t>J</a:t>
            </a:r>
            <a:r>
              <a:rPr dirty="0" sz="750" spc="-45" b="1">
                <a:latin typeface="Arial"/>
                <a:cs typeface="Arial"/>
              </a:rPr>
              <a:t>u</a:t>
            </a:r>
            <a:r>
              <a:rPr dirty="0" sz="750" spc="-15" b="1">
                <a:latin typeface="Arial"/>
                <a:cs typeface="Arial"/>
              </a:rPr>
              <a:t>l</a:t>
            </a:r>
            <a:r>
              <a:rPr dirty="0" sz="750" spc="-50" b="1">
                <a:latin typeface="Arial"/>
                <a:cs typeface="Arial"/>
              </a:rPr>
              <a:t>y</a:t>
            </a:r>
            <a:r>
              <a:rPr dirty="0" sz="750" spc="-6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20</a:t>
            </a:r>
            <a:r>
              <a:rPr dirty="0" sz="750" spc="-70" b="1">
                <a:latin typeface="Arial"/>
                <a:cs typeface="Arial"/>
              </a:rPr>
              <a:t>1</a:t>
            </a:r>
            <a:r>
              <a:rPr dirty="0" sz="750" spc="-25" b="1">
                <a:latin typeface="Arial"/>
                <a:cs typeface="Arial"/>
              </a:rPr>
              <a:t>8  </a:t>
            </a:r>
            <a:r>
              <a:rPr dirty="0" sz="750" spc="-105" b="1">
                <a:latin typeface="Arial"/>
                <a:cs typeface="Arial"/>
              </a:rPr>
              <a:t>R</a:t>
            </a:r>
            <a:r>
              <a:rPr dirty="0" sz="750" spc="-70" b="1">
                <a:latin typeface="Arial"/>
                <a:cs typeface="Arial"/>
              </a:rPr>
              <a:t>M</a:t>
            </a:r>
            <a:r>
              <a:rPr dirty="0" sz="750" spc="-70" b="1">
                <a:latin typeface="Arial"/>
                <a:cs typeface="Arial"/>
              </a:rPr>
              <a:t>1</a:t>
            </a:r>
            <a:r>
              <a:rPr dirty="0" sz="750" spc="-40" b="1">
                <a:latin typeface="Arial"/>
                <a:cs typeface="Arial"/>
              </a:rPr>
              <a:t>7</a:t>
            </a:r>
            <a:r>
              <a:rPr dirty="0" sz="750" spc="-15" b="1">
                <a:latin typeface="Arial"/>
                <a:cs typeface="Arial"/>
              </a:rPr>
              <a:t>,</a:t>
            </a:r>
            <a:r>
              <a:rPr dirty="0" sz="750" spc="-40" b="1">
                <a:latin typeface="Arial"/>
                <a:cs typeface="Arial"/>
              </a:rPr>
              <a:t>290</a:t>
            </a:r>
            <a:r>
              <a:rPr dirty="0" sz="750" spc="-15" b="1">
                <a:latin typeface="Arial"/>
                <a:cs typeface="Arial"/>
              </a:rPr>
              <a:t>.</a:t>
            </a:r>
            <a:r>
              <a:rPr dirty="0" sz="750" spc="-40" b="1">
                <a:latin typeface="Arial"/>
                <a:cs typeface="Arial"/>
              </a:rPr>
              <a:t>0</a:t>
            </a:r>
            <a:r>
              <a:rPr dirty="0" sz="750" spc="-35" b="1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40909" y="2311979"/>
            <a:ext cx="562610" cy="2552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0320" marR="5080" indent="-8255">
              <a:lnSpc>
                <a:spcPct val="100000"/>
              </a:lnSpc>
              <a:spcBef>
                <a:spcPts val="110"/>
              </a:spcBef>
            </a:pPr>
            <a:r>
              <a:rPr dirty="0" sz="750" spc="-35" b="1">
                <a:latin typeface="Arial"/>
                <a:cs typeface="Arial"/>
              </a:rPr>
              <a:t>3</a:t>
            </a:r>
            <a:r>
              <a:rPr dirty="0" sz="750" spc="-60" b="1">
                <a:latin typeface="Arial"/>
                <a:cs typeface="Arial"/>
              </a:rPr>
              <a:t> </a:t>
            </a:r>
            <a:r>
              <a:rPr dirty="0" sz="750" spc="-70" b="1">
                <a:latin typeface="Arial"/>
                <a:cs typeface="Arial"/>
              </a:rPr>
              <a:t>M</a:t>
            </a:r>
            <a:r>
              <a:rPr dirty="0" sz="750" spc="-35" b="1">
                <a:latin typeface="Arial"/>
                <a:cs typeface="Arial"/>
              </a:rPr>
              <a:t>a</a:t>
            </a:r>
            <a:r>
              <a:rPr dirty="0" sz="750" spc="-25" b="1">
                <a:latin typeface="Arial"/>
                <a:cs typeface="Arial"/>
              </a:rPr>
              <a:t>r</a:t>
            </a:r>
            <a:r>
              <a:rPr dirty="0" sz="750" spc="-75" b="1">
                <a:latin typeface="Arial"/>
                <a:cs typeface="Arial"/>
              </a:rPr>
              <a:t>c</a:t>
            </a:r>
            <a:r>
              <a:rPr dirty="0" sz="750" spc="-40" b="1">
                <a:latin typeface="Arial"/>
                <a:cs typeface="Arial"/>
              </a:rPr>
              <a:t>h</a:t>
            </a:r>
            <a:r>
              <a:rPr dirty="0" sz="750" spc="-6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202</a:t>
            </a:r>
            <a:r>
              <a:rPr dirty="0" sz="750" spc="-25" b="1">
                <a:latin typeface="Arial"/>
                <a:cs typeface="Arial"/>
              </a:rPr>
              <a:t>2  </a:t>
            </a:r>
            <a:r>
              <a:rPr dirty="0" sz="750" spc="-45" b="1">
                <a:latin typeface="Arial"/>
                <a:cs typeface="Arial"/>
              </a:rPr>
              <a:t>RM27,832.00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19794" y="3707342"/>
            <a:ext cx="591820" cy="2552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34290">
              <a:lnSpc>
                <a:spcPct val="100000"/>
              </a:lnSpc>
              <a:spcBef>
                <a:spcPts val="110"/>
              </a:spcBef>
            </a:pPr>
            <a:r>
              <a:rPr dirty="0" sz="750" spc="-40" b="1">
                <a:latin typeface="Arial"/>
                <a:cs typeface="Arial"/>
              </a:rPr>
              <a:t>2</a:t>
            </a:r>
            <a:r>
              <a:rPr dirty="0" sz="750" spc="-65" b="1">
                <a:latin typeface="Arial"/>
                <a:cs typeface="Arial"/>
              </a:rPr>
              <a:t>1</a:t>
            </a:r>
            <a:r>
              <a:rPr dirty="0" sz="750" spc="-60" b="1">
                <a:latin typeface="Arial"/>
                <a:cs typeface="Arial"/>
              </a:rPr>
              <a:t> </a:t>
            </a:r>
            <a:r>
              <a:rPr dirty="0" sz="750" spc="-55" b="1">
                <a:latin typeface="Arial"/>
                <a:cs typeface="Arial"/>
              </a:rPr>
              <a:t>J</a:t>
            </a:r>
            <a:r>
              <a:rPr dirty="0" sz="750" spc="-45" b="1">
                <a:latin typeface="Arial"/>
                <a:cs typeface="Arial"/>
              </a:rPr>
              <a:t>u</a:t>
            </a:r>
            <a:r>
              <a:rPr dirty="0" sz="750" spc="-15" b="1">
                <a:latin typeface="Arial"/>
                <a:cs typeface="Arial"/>
              </a:rPr>
              <a:t>l</a:t>
            </a:r>
            <a:r>
              <a:rPr dirty="0" sz="750" spc="-50" b="1">
                <a:latin typeface="Arial"/>
                <a:cs typeface="Arial"/>
              </a:rPr>
              <a:t>y</a:t>
            </a:r>
            <a:r>
              <a:rPr dirty="0" sz="750" spc="-6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20</a:t>
            </a:r>
            <a:r>
              <a:rPr dirty="0" sz="750" spc="-70" b="1">
                <a:latin typeface="Arial"/>
                <a:cs typeface="Arial"/>
              </a:rPr>
              <a:t>1</a:t>
            </a:r>
            <a:r>
              <a:rPr dirty="0" sz="750" spc="-25" b="1">
                <a:latin typeface="Arial"/>
                <a:cs typeface="Arial"/>
              </a:rPr>
              <a:t>8  </a:t>
            </a:r>
            <a:r>
              <a:rPr dirty="0" sz="750" spc="-105" b="1">
                <a:latin typeface="Arial"/>
                <a:cs typeface="Arial"/>
              </a:rPr>
              <a:t>R</a:t>
            </a:r>
            <a:r>
              <a:rPr dirty="0" sz="750" spc="-70" b="1">
                <a:latin typeface="Arial"/>
                <a:cs typeface="Arial"/>
              </a:rPr>
              <a:t>M</a:t>
            </a:r>
            <a:r>
              <a:rPr dirty="0" sz="750" spc="-70" b="1">
                <a:latin typeface="Arial"/>
                <a:cs typeface="Arial"/>
              </a:rPr>
              <a:t>1</a:t>
            </a:r>
            <a:r>
              <a:rPr dirty="0" sz="750" spc="-40" b="1">
                <a:latin typeface="Arial"/>
                <a:cs typeface="Arial"/>
              </a:rPr>
              <a:t>72</a:t>
            </a:r>
            <a:r>
              <a:rPr dirty="0" sz="750" spc="-15" b="1">
                <a:latin typeface="Arial"/>
                <a:cs typeface="Arial"/>
              </a:rPr>
              <a:t>,</a:t>
            </a:r>
            <a:r>
              <a:rPr dirty="0" sz="750" spc="-40" b="1">
                <a:latin typeface="Arial"/>
                <a:cs typeface="Arial"/>
              </a:rPr>
              <a:t>332</a:t>
            </a:r>
            <a:r>
              <a:rPr dirty="0" sz="750" spc="-15" b="1">
                <a:latin typeface="Arial"/>
                <a:cs typeface="Arial"/>
              </a:rPr>
              <a:t>.</a:t>
            </a:r>
            <a:r>
              <a:rPr dirty="0" sz="750" spc="-40" b="1">
                <a:latin typeface="Arial"/>
                <a:cs typeface="Arial"/>
              </a:rPr>
              <a:t>0</a:t>
            </a:r>
            <a:r>
              <a:rPr dirty="0" sz="750" spc="-35" b="1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07423" y="3707342"/>
            <a:ext cx="595630" cy="2552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110"/>
              </a:spcBef>
            </a:pPr>
            <a:r>
              <a:rPr dirty="0" sz="750" spc="-35" b="1">
                <a:latin typeface="Arial"/>
                <a:cs typeface="Arial"/>
              </a:rPr>
              <a:t>3</a:t>
            </a:r>
            <a:r>
              <a:rPr dirty="0" sz="750" spc="-60" b="1">
                <a:latin typeface="Arial"/>
                <a:cs typeface="Arial"/>
              </a:rPr>
              <a:t> </a:t>
            </a:r>
            <a:r>
              <a:rPr dirty="0" sz="750" spc="-70" b="1">
                <a:latin typeface="Arial"/>
                <a:cs typeface="Arial"/>
              </a:rPr>
              <a:t>M</a:t>
            </a:r>
            <a:r>
              <a:rPr dirty="0" sz="750" spc="-35" b="1">
                <a:latin typeface="Arial"/>
                <a:cs typeface="Arial"/>
              </a:rPr>
              <a:t>a</a:t>
            </a:r>
            <a:r>
              <a:rPr dirty="0" sz="750" spc="-25" b="1">
                <a:latin typeface="Arial"/>
                <a:cs typeface="Arial"/>
              </a:rPr>
              <a:t>r</a:t>
            </a:r>
            <a:r>
              <a:rPr dirty="0" sz="750" spc="-75" b="1">
                <a:latin typeface="Arial"/>
                <a:cs typeface="Arial"/>
              </a:rPr>
              <a:t>c</a:t>
            </a:r>
            <a:r>
              <a:rPr dirty="0" sz="750" spc="-40" b="1">
                <a:latin typeface="Arial"/>
                <a:cs typeface="Arial"/>
              </a:rPr>
              <a:t>h</a:t>
            </a:r>
            <a:r>
              <a:rPr dirty="0" sz="750" spc="-6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202</a:t>
            </a:r>
            <a:r>
              <a:rPr dirty="0" sz="750" spc="-25" b="1">
                <a:latin typeface="Arial"/>
                <a:cs typeface="Arial"/>
              </a:rPr>
              <a:t>2  </a:t>
            </a:r>
            <a:r>
              <a:rPr dirty="0" sz="750" spc="-105" b="1">
                <a:latin typeface="Arial"/>
                <a:cs typeface="Arial"/>
              </a:rPr>
              <a:t>R</a:t>
            </a:r>
            <a:r>
              <a:rPr dirty="0" sz="750" spc="-70" b="1">
                <a:latin typeface="Arial"/>
                <a:cs typeface="Arial"/>
              </a:rPr>
              <a:t>M</a:t>
            </a:r>
            <a:r>
              <a:rPr dirty="0" sz="750" spc="-40" b="1">
                <a:latin typeface="Arial"/>
                <a:cs typeface="Arial"/>
              </a:rPr>
              <a:t>277</a:t>
            </a:r>
            <a:r>
              <a:rPr dirty="0" sz="750" spc="-15" b="1">
                <a:latin typeface="Arial"/>
                <a:cs typeface="Arial"/>
              </a:rPr>
              <a:t>,</a:t>
            </a:r>
            <a:r>
              <a:rPr dirty="0" sz="750" spc="-40" b="1">
                <a:latin typeface="Arial"/>
                <a:cs typeface="Arial"/>
              </a:rPr>
              <a:t>409</a:t>
            </a:r>
            <a:r>
              <a:rPr dirty="0" sz="750" spc="-15" b="1">
                <a:latin typeface="Arial"/>
                <a:cs typeface="Arial"/>
              </a:rPr>
              <a:t>.</a:t>
            </a:r>
            <a:r>
              <a:rPr dirty="0" sz="750" spc="-40" b="1">
                <a:latin typeface="Arial"/>
                <a:cs typeface="Arial"/>
              </a:rPr>
              <a:t>0</a:t>
            </a:r>
            <a:r>
              <a:rPr dirty="0" sz="750" spc="-35" b="1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48272" y="2916877"/>
            <a:ext cx="703580" cy="9188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2800"/>
              </a:lnSpc>
              <a:spcBef>
                <a:spcPts val="95"/>
              </a:spcBef>
            </a:pPr>
            <a:r>
              <a:rPr dirty="0" sz="950" spc="15" b="1">
                <a:solidFill>
                  <a:srgbClr val="FFFFFF"/>
                </a:solidFill>
                <a:latin typeface="Georgia"/>
                <a:cs typeface="Georgia"/>
              </a:rPr>
              <a:t>WHAT </a:t>
            </a:r>
            <a:r>
              <a:rPr dirty="0" sz="950" spc="20" b="1">
                <a:solidFill>
                  <a:srgbClr val="FFFFFF"/>
                </a:solidFill>
                <a:latin typeface="Georgia"/>
                <a:cs typeface="Georgia"/>
              </a:rPr>
              <a:t> CAN </a:t>
            </a:r>
            <a:r>
              <a:rPr dirty="0" sz="950" spc="-20" b="1">
                <a:solidFill>
                  <a:srgbClr val="FFFFFF"/>
                </a:solidFill>
                <a:latin typeface="Georgia"/>
                <a:cs typeface="Georgia"/>
              </a:rPr>
              <a:t>BE </a:t>
            </a:r>
            <a:r>
              <a:rPr dirty="0" sz="950" spc="-1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15" b="1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dirty="0" sz="950" spc="-25" b="1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dirty="0" sz="950" spc="35" b="1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z="950" spc="10" b="1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z="950" spc="-20" b="1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dirty="0" sz="950" spc="-10" b="1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z="950" spc="-15" b="1">
                <a:solidFill>
                  <a:srgbClr val="FFFFFF"/>
                </a:solidFill>
                <a:latin typeface="Georgia"/>
                <a:cs typeface="Georgia"/>
              </a:rPr>
              <a:t>D  </a:t>
            </a:r>
            <a:r>
              <a:rPr dirty="0" sz="950" spc="-10" b="1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dirty="0" sz="950" spc="-20" b="1">
                <a:solidFill>
                  <a:srgbClr val="FFFFFF"/>
                </a:solidFill>
                <a:latin typeface="Georgia"/>
                <a:cs typeface="Georgia"/>
              </a:rPr>
              <a:t>YOUR </a:t>
            </a:r>
            <a:r>
              <a:rPr dirty="0" sz="950" spc="-1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10" b="1">
                <a:solidFill>
                  <a:srgbClr val="FFFFFF"/>
                </a:solidFill>
                <a:latin typeface="Georgia"/>
                <a:cs typeface="Georgia"/>
              </a:rPr>
              <a:t>ACTIONS </a:t>
            </a:r>
            <a:r>
              <a:rPr dirty="0" sz="950" spc="1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950" spc="5" b="1">
                <a:solidFill>
                  <a:srgbClr val="FFFFFF"/>
                </a:solidFill>
                <a:latin typeface="Georgia"/>
                <a:cs typeface="Georgia"/>
              </a:rPr>
              <a:t>TODAY</a:t>
            </a:r>
            <a:endParaRPr sz="95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97922" y="2234012"/>
            <a:ext cx="593090" cy="281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010"/>
              </a:lnSpc>
              <a:spcBef>
                <a:spcPts val="100"/>
              </a:spcBef>
            </a:pPr>
            <a:r>
              <a:rPr dirty="0" sz="850" spc="-2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850" spc="-1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850" spc="-4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850" spc="-5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850" spc="-5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850" spc="-3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85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850" spc="-5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850" spc="-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85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50" spc="-15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850" spc="-3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endParaRPr sz="850">
              <a:latin typeface="Trebuchet MS"/>
              <a:cs typeface="Trebuchet MS"/>
            </a:endParaRPr>
          </a:p>
          <a:p>
            <a:pPr algn="ctr">
              <a:lnSpc>
                <a:spcPts val="1010"/>
              </a:lnSpc>
            </a:pPr>
            <a:r>
              <a:rPr dirty="0" sz="850" spc="-45" b="1">
                <a:solidFill>
                  <a:srgbClr val="FFFFFF"/>
                </a:solidFill>
                <a:latin typeface="Arial"/>
                <a:cs typeface="Arial"/>
              </a:rPr>
              <a:t>60.97%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665" y="257707"/>
            <a:ext cx="10678795" cy="7305675"/>
            <a:chOff x="13665" y="257707"/>
            <a:chExt cx="10678795" cy="730567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6244" y="4743623"/>
              <a:ext cx="1819274" cy="181927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480515" y="260509"/>
              <a:ext cx="1120775" cy="1305560"/>
            </a:xfrm>
            <a:custGeom>
              <a:avLst/>
              <a:gdLst/>
              <a:ahLst/>
              <a:cxnLst/>
              <a:rect l="l" t="t" r="r" b="b"/>
              <a:pathLst>
                <a:path w="1120775" h="1305560">
                  <a:moveTo>
                    <a:pt x="1118764" y="240089"/>
                  </a:moveTo>
                  <a:lnTo>
                    <a:pt x="0" y="1305156"/>
                  </a:lnTo>
                  <a:lnTo>
                    <a:pt x="1744" y="1065053"/>
                  </a:lnTo>
                  <a:lnTo>
                    <a:pt x="1120494" y="0"/>
                  </a:lnTo>
                  <a:lnTo>
                    <a:pt x="1118764" y="240089"/>
                  </a:lnTo>
                  <a:close/>
                </a:path>
              </a:pathLst>
            </a:custGeom>
            <a:solidFill>
              <a:srgbClr val="31333B">
                <a:alpha val="8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019059" y="257707"/>
              <a:ext cx="1551940" cy="707390"/>
            </a:xfrm>
            <a:custGeom>
              <a:avLst/>
              <a:gdLst/>
              <a:ahLst/>
              <a:cxnLst/>
              <a:rect l="l" t="t" r="r" b="b"/>
              <a:pathLst>
                <a:path w="1551940" h="707390">
                  <a:moveTo>
                    <a:pt x="1551771" y="706856"/>
                  </a:moveTo>
                  <a:lnTo>
                    <a:pt x="0" y="706856"/>
                  </a:lnTo>
                  <a:lnTo>
                    <a:pt x="0" y="0"/>
                  </a:lnTo>
                  <a:lnTo>
                    <a:pt x="1551771" y="0"/>
                  </a:lnTo>
                  <a:lnTo>
                    <a:pt x="1551771" y="706856"/>
                  </a:lnTo>
                  <a:close/>
                </a:path>
              </a:pathLst>
            </a:custGeom>
            <a:solidFill>
              <a:srgbClr val="FFFFFF">
                <a:alpha val="80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5279" y="1797570"/>
              <a:ext cx="2800349" cy="208597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65" y="5201033"/>
              <a:ext cx="10678718" cy="23618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6976" y="2024816"/>
              <a:ext cx="2695574" cy="162877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0169" y="5223205"/>
              <a:ext cx="1943099" cy="191452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57890" y="5092973"/>
              <a:ext cx="3028950" cy="2132330"/>
            </a:xfrm>
            <a:custGeom>
              <a:avLst/>
              <a:gdLst/>
              <a:ahLst/>
              <a:cxnLst/>
              <a:rect l="l" t="t" r="r" b="b"/>
              <a:pathLst>
                <a:path w="3028950" h="2132329">
                  <a:moveTo>
                    <a:pt x="3028443" y="2132121"/>
                  </a:moveTo>
                  <a:lnTo>
                    <a:pt x="0" y="2132121"/>
                  </a:lnTo>
                  <a:lnTo>
                    <a:pt x="0" y="0"/>
                  </a:lnTo>
                  <a:lnTo>
                    <a:pt x="3028443" y="0"/>
                  </a:lnTo>
                  <a:lnTo>
                    <a:pt x="3028443" y="2132121"/>
                  </a:lnTo>
                  <a:close/>
                </a:path>
              </a:pathLst>
            </a:custGeom>
            <a:solidFill>
              <a:srgbClr val="FDFFD9">
                <a:alpha val="83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84617" y="6591997"/>
              <a:ext cx="504824" cy="50482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48376" y="1451200"/>
              <a:ext cx="3028950" cy="3075940"/>
            </a:xfrm>
            <a:custGeom>
              <a:avLst/>
              <a:gdLst/>
              <a:ahLst/>
              <a:cxnLst/>
              <a:rect l="l" t="t" r="r" b="b"/>
              <a:pathLst>
                <a:path w="3028950" h="3075940">
                  <a:moveTo>
                    <a:pt x="3028445" y="3075765"/>
                  </a:moveTo>
                  <a:lnTo>
                    <a:pt x="0" y="3075765"/>
                  </a:lnTo>
                  <a:lnTo>
                    <a:pt x="0" y="0"/>
                  </a:lnTo>
                  <a:lnTo>
                    <a:pt x="3028445" y="0"/>
                  </a:lnTo>
                  <a:lnTo>
                    <a:pt x="3028445" y="3075765"/>
                  </a:lnTo>
                  <a:close/>
                </a:path>
              </a:pathLst>
            </a:custGeom>
            <a:solidFill>
              <a:srgbClr val="FDFFD9">
                <a:alpha val="83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19806" y="1053545"/>
              <a:ext cx="2461895" cy="0"/>
            </a:xfrm>
            <a:custGeom>
              <a:avLst/>
              <a:gdLst/>
              <a:ahLst/>
              <a:cxnLst/>
              <a:rect l="l" t="t" r="r" b="b"/>
              <a:pathLst>
                <a:path w="2461895" h="0">
                  <a:moveTo>
                    <a:pt x="0" y="0"/>
                  </a:moveTo>
                  <a:lnTo>
                    <a:pt x="2461602" y="0"/>
                  </a:lnTo>
                </a:path>
              </a:pathLst>
            </a:custGeom>
            <a:ln w="9525">
              <a:solidFill>
                <a:srgbClr val="31333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29598" y="4745278"/>
              <a:ext cx="172938" cy="1729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29598" y="5223205"/>
              <a:ext cx="172938" cy="1729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43893" y="6600443"/>
              <a:ext cx="172938" cy="1729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29598" y="5680588"/>
              <a:ext cx="172938" cy="1729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29598" y="5915984"/>
              <a:ext cx="172938" cy="17293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29598" y="6381109"/>
              <a:ext cx="172938" cy="1729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29598" y="7071116"/>
              <a:ext cx="172938" cy="17293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409754" y="4536500"/>
              <a:ext cx="1872614" cy="105410"/>
            </a:xfrm>
            <a:custGeom>
              <a:avLst/>
              <a:gdLst/>
              <a:ahLst/>
              <a:cxnLst/>
              <a:rect l="l" t="t" r="r" b="b"/>
              <a:pathLst>
                <a:path w="1872614" h="105410">
                  <a:moveTo>
                    <a:pt x="1872488" y="0"/>
                  </a:moveTo>
                  <a:lnTo>
                    <a:pt x="1872488" y="105306"/>
                  </a:lnTo>
                  <a:lnTo>
                    <a:pt x="0" y="105306"/>
                  </a:lnTo>
                  <a:lnTo>
                    <a:pt x="0" y="0"/>
                  </a:lnTo>
                  <a:lnTo>
                    <a:pt x="1872488" y="0"/>
                  </a:lnTo>
                  <a:close/>
                </a:path>
              </a:pathLst>
            </a:custGeom>
            <a:solidFill>
              <a:srgbClr val="F1BC00">
                <a:alpha val="93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337920" y="6517805"/>
              <a:ext cx="46355" cy="657860"/>
            </a:xfrm>
            <a:custGeom>
              <a:avLst/>
              <a:gdLst/>
              <a:ahLst/>
              <a:cxnLst/>
              <a:rect l="l" t="t" r="r" b="b"/>
              <a:pathLst>
                <a:path w="46354" h="657859">
                  <a:moveTo>
                    <a:pt x="46316" y="631571"/>
                  </a:moveTo>
                  <a:lnTo>
                    <a:pt x="26238" y="611479"/>
                  </a:lnTo>
                  <a:lnTo>
                    <a:pt x="20091" y="611479"/>
                  </a:lnTo>
                  <a:lnTo>
                    <a:pt x="0" y="631571"/>
                  </a:lnTo>
                  <a:lnTo>
                    <a:pt x="0" y="637705"/>
                  </a:lnTo>
                  <a:lnTo>
                    <a:pt x="20091" y="657796"/>
                  </a:lnTo>
                  <a:lnTo>
                    <a:pt x="26238" y="657796"/>
                  </a:lnTo>
                  <a:lnTo>
                    <a:pt x="46316" y="637705"/>
                  </a:lnTo>
                  <a:lnTo>
                    <a:pt x="46316" y="634631"/>
                  </a:lnTo>
                  <a:lnTo>
                    <a:pt x="46316" y="631571"/>
                  </a:lnTo>
                  <a:close/>
                </a:path>
                <a:path w="46354" h="657859">
                  <a:moveTo>
                    <a:pt x="46316" y="427736"/>
                  </a:moveTo>
                  <a:lnTo>
                    <a:pt x="26238" y="407657"/>
                  </a:lnTo>
                  <a:lnTo>
                    <a:pt x="20091" y="407657"/>
                  </a:lnTo>
                  <a:lnTo>
                    <a:pt x="0" y="427736"/>
                  </a:lnTo>
                  <a:lnTo>
                    <a:pt x="0" y="433882"/>
                  </a:lnTo>
                  <a:lnTo>
                    <a:pt x="20091" y="453974"/>
                  </a:lnTo>
                  <a:lnTo>
                    <a:pt x="26238" y="453974"/>
                  </a:lnTo>
                  <a:lnTo>
                    <a:pt x="46316" y="433882"/>
                  </a:lnTo>
                  <a:lnTo>
                    <a:pt x="46316" y="430809"/>
                  </a:lnTo>
                  <a:lnTo>
                    <a:pt x="46316" y="427736"/>
                  </a:lnTo>
                  <a:close/>
                </a:path>
                <a:path w="46354" h="657859">
                  <a:moveTo>
                    <a:pt x="46316" y="223913"/>
                  </a:moveTo>
                  <a:lnTo>
                    <a:pt x="26238" y="203822"/>
                  </a:lnTo>
                  <a:lnTo>
                    <a:pt x="20091" y="203822"/>
                  </a:lnTo>
                  <a:lnTo>
                    <a:pt x="0" y="223913"/>
                  </a:lnTo>
                  <a:lnTo>
                    <a:pt x="0" y="230060"/>
                  </a:lnTo>
                  <a:lnTo>
                    <a:pt x="20091" y="250151"/>
                  </a:lnTo>
                  <a:lnTo>
                    <a:pt x="26238" y="250151"/>
                  </a:lnTo>
                  <a:lnTo>
                    <a:pt x="46316" y="230060"/>
                  </a:lnTo>
                  <a:lnTo>
                    <a:pt x="46316" y="226987"/>
                  </a:lnTo>
                  <a:lnTo>
                    <a:pt x="46316" y="223913"/>
                  </a:lnTo>
                  <a:close/>
                </a:path>
                <a:path w="46354" h="657859">
                  <a:moveTo>
                    <a:pt x="46316" y="20091"/>
                  </a:moveTo>
                  <a:lnTo>
                    <a:pt x="26238" y="0"/>
                  </a:lnTo>
                  <a:lnTo>
                    <a:pt x="20091" y="0"/>
                  </a:lnTo>
                  <a:lnTo>
                    <a:pt x="0" y="20091"/>
                  </a:lnTo>
                  <a:lnTo>
                    <a:pt x="0" y="26238"/>
                  </a:lnTo>
                  <a:lnTo>
                    <a:pt x="20091" y="46329"/>
                  </a:lnTo>
                  <a:lnTo>
                    <a:pt x="26238" y="46329"/>
                  </a:lnTo>
                  <a:lnTo>
                    <a:pt x="46316" y="26238"/>
                  </a:lnTo>
                  <a:lnTo>
                    <a:pt x="46316" y="23164"/>
                  </a:lnTo>
                  <a:lnTo>
                    <a:pt x="46316" y="20091"/>
                  </a:lnTo>
                  <a:close/>
                </a:path>
              </a:pathLst>
            </a:custGeom>
            <a:solidFill>
              <a:srgbClr val="AFAEA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84617" y="3954244"/>
              <a:ext cx="504824" cy="50482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17042" y="3349231"/>
              <a:ext cx="104139" cy="3486785"/>
            </a:xfrm>
            <a:custGeom>
              <a:avLst/>
              <a:gdLst/>
              <a:ahLst/>
              <a:cxnLst/>
              <a:rect l="l" t="t" r="r" b="b"/>
              <a:pathLst>
                <a:path w="104140" h="3486784">
                  <a:moveTo>
                    <a:pt x="46316" y="992873"/>
                  </a:moveTo>
                  <a:lnTo>
                    <a:pt x="26225" y="972794"/>
                  </a:lnTo>
                  <a:lnTo>
                    <a:pt x="20091" y="972794"/>
                  </a:lnTo>
                  <a:lnTo>
                    <a:pt x="0" y="992873"/>
                  </a:lnTo>
                  <a:lnTo>
                    <a:pt x="0" y="999032"/>
                  </a:lnTo>
                  <a:lnTo>
                    <a:pt x="20091" y="1019111"/>
                  </a:lnTo>
                  <a:lnTo>
                    <a:pt x="26225" y="1019111"/>
                  </a:lnTo>
                  <a:lnTo>
                    <a:pt x="46316" y="999032"/>
                  </a:lnTo>
                  <a:lnTo>
                    <a:pt x="46316" y="995959"/>
                  </a:lnTo>
                  <a:lnTo>
                    <a:pt x="46316" y="992873"/>
                  </a:lnTo>
                  <a:close/>
                </a:path>
                <a:path w="104140" h="3486784">
                  <a:moveTo>
                    <a:pt x="46316" y="409206"/>
                  </a:moveTo>
                  <a:lnTo>
                    <a:pt x="26225" y="389115"/>
                  </a:lnTo>
                  <a:lnTo>
                    <a:pt x="20091" y="389115"/>
                  </a:lnTo>
                  <a:lnTo>
                    <a:pt x="0" y="409206"/>
                  </a:lnTo>
                  <a:lnTo>
                    <a:pt x="0" y="415353"/>
                  </a:lnTo>
                  <a:lnTo>
                    <a:pt x="20091" y="435444"/>
                  </a:lnTo>
                  <a:lnTo>
                    <a:pt x="26225" y="435444"/>
                  </a:lnTo>
                  <a:lnTo>
                    <a:pt x="46316" y="415353"/>
                  </a:lnTo>
                  <a:lnTo>
                    <a:pt x="46316" y="412280"/>
                  </a:lnTo>
                  <a:lnTo>
                    <a:pt x="46316" y="409206"/>
                  </a:lnTo>
                  <a:close/>
                </a:path>
                <a:path w="104140" h="3486784">
                  <a:moveTo>
                    <a:pt x="46316" y="20091"/>
                  </a:moveTo>
                  <a:lnTo>
                    <a:pt x="26225" y="0"/>
                  </a:lnTo>
                  <a:lnTo>
                    <a:pt x="20091" y="0"/>
                  </a:lnTo>
                  <a:lnTo>
                    <a:pt x="0" y="20091"/>
                  </a:lnTo>
                  <a:lnTo>
                    <a:pt x="0" y="26238"/>
                  </a:lnTo>
                  <a:lnTo>
                    <a:pt x="20091" y="46316"/>
                  </a:lnTo>
                  <a:lnTo>
                    <a:pt x="26225" y="46316"/>
                  </a:lnTo>
                  <a:lnTo>
                    <a:pt x="46316" y="26238"/>
                  </a:lnTo>
                  <a:lnTo>
                    <a:pt x="46316" y="23164"/>
                  </a:lnTo>
                  <a:lnTo>
                    <a:pt x="46316" y="20091"/>
                  </a:lnTo>
                  <a:close/>
                </a:path>
                <a:path w="104140" h="3486784">
                  <a:moveTo>
                    <a:pt x="103720" y="3459975"/>
                  </a:moveTo>
                  <a:lnTo>
                    <a:pt x="83629" y="3439884"/>
                  </a:lnTo>
                  <a:lnTo>
                    <a:pt x="77495" y="3439884"/>
                  </a:lnTo>
                  <a:lnTo>
                    <a:pt x="57404" y="3459975"/>
                  </a:lnTo>
                  <a:lnTo>
                    <a:pt x="57404" y="3466122"/>
                  </a:lnTo>
                  <a:lnTo>
                    <a:pt x="77495" y="3486213"/>
                  </a:lnTo>
                  <a:lnTo>
                    <a:pt x="83629" y="3486213"/>
                  </a:lnTo>
                  <a:lnTo>
                    <a:pt x="103720" y="3466122"/>
                  </a:lnTo>
                  <a:lnTo>
                    <a:pt x="103720" y="3463048"/>
                  </a:lnTo>
                  <a:lnTo>
                    <a:pt x="103720" y="3459975"/>
                  </a:lnTo>
                  <a:close/>
                </a:path>
                <a:path w="104140" h="3486784">
                  <a:moveTo>
                    <a:pt x="103720" y="3070860"/>
                  </a:moveTo>
                  <a:lnTo>
                    <a:pt x="83629" y="3050768"/>
                  </a:lnTo>
                  <a:lnTo>
                    <a:pt x="77495" y="3050768"/>
                  </a:lnTo>
                  <a:lnTo>
                    <a:pt x="57404" y="3070860"/>
                  </a:lnTo>
                  <a:lnTo>
                    <a:pt x="57404" y="3077006"/>
                  </a:lnTo>
                  <a:lnTo>
                    <a:pt x="77495" y="3097098"/>
                  </a:lnTo>
                  <a:lnTo>
                    <a:pt x="83629" y="3097098"/>
                  </a:lnTo>
                  <a:lnTo>
                    <a:pt x="103720" y="3077006"/>
                  </a:lnTo>
                  <a:lnTo>
                    <a:pt x="103720" y="3073933"/>
                  </a:lnTo>
                  <a:lnTo>
                    <a:pt x="103720" y="3070860"/>
                  </a:lnTo>
                  <a:close/>
                </a:path>
                <a:path w="104140" h="3486784">
                  <a:moveTo>
                    <a:pt x="103720" y="2681744"/>
                  </a:moveTo>
                  <a:lnTo>
                    <a:pt x="83629" y="2661653"/>
                  </a:lnTo>
                  <a:lnTo>
                    <a:pt x="77495" y="2661653"/>
                  </a:lnTo>
                  <a:lnTo>
                    <a:pt x="57404" y="2681744"/>
                  </a:lnTo>
                  <a:lnTo>
                    <a:pt x="57404" y="2687891"/>
                  </a:lnTo>
                  <a:lnTo>
                    <a:pt x="77495" y="2707983"/>
                  </a:lnTo>
                  <a:lnTo>
                    <a:pt x="83629" y="2707983"/>
                  </a:lnTo>
                  <a:lnTo>
                    <a:pt x="103720" y="2687891"/>
                  </a:lnTo>
                  <a:lnTo>
                    <a:pt x="103720" y="2684818"/>
                  </a:lnTo>
                  <a:lnTo>
                    <a:pt x="103720" y="2681744"/>
                  </a:lnTo>
                  <a:close/>
                </a:path>
                <a:path w="104140" h="3486784">
                  <a:moveTo>
                    <a:pt x="103720" y="2487180"/>
                  </a:moveTo>
                  <a:lnTo>
                    <a:pt x="83629" y="2467089"/>
                  </a:lnTo>
                  <a:lnTo>
                    <a:pt x="77495" y="2467089"/>
                  </a:lnTo>
                  <a:lnTo>
                    <a:pt x="57404" y="2487180"/>
                  </a:lnTo>
                  <a:lnTo>
                    <a:pt x="57404" y="2493327"/>
                  </a:lnTo>
                  <a:lnTo>
                    <a:pt x="77495" y="2513419"/>
                  </a:lnTo>
                  <a:lnTo>
                    <a:pt x="83629" y="2513419"/>
                  </a:lnTo>
                  <a:lnTo>
                    <a:pt x="103720" y="2493327"/>
                  </a:lnTo>
                  <a:lnTo>
                    <a:pt x="103720" y="2490254"/>
                  </a:lnTo>
                  <a:lnTo>
                    <a:pt x="103720" y="2487180"/>
                  </a:lnTo>
                  <a:close/>
                </a:path>
                <a:path w="104140" h="3486784">
                  <a:moveTo>
                    <a:pt x="103720" y="1903514"/>
                  </a:moveTo>
                  <a:lnTo>
                    <a:pt x="83629" y="1883422"/>
                  </a:lnTo>
                  <a:lnTo>
                    <a:pt x="77495" y="1883422"/>
                  </a:lnTo>
                  <a:lnTo>
                    <a:pt x="57404" y="1903514"/>
                  </a:lnTo>
                  <a:lnTo>
                    <a:pt x="57404" y="1909648"/>
                  </a:lnTo>
                  <a:lnTo>
                    <a:pt x="77495" y="1929739"/>
                  </a:lnTo>
                  <a:lnTo>
                    <a:pt x="83629" y="1929739"/>
                  </a:lnTo>
                  <a:lnTo>
                    <a:pt x="103720" y="1909648"/>
                  </a:lnTo>
                  <a:lnTo>
                    <a:pt x="103720" y="1906574"/>
                  </a:lnTo>
                  <a:lnTo>
                    <a:pt x="103720" y="1903514"/>
                  </a:lnTo>
                  <a:close/>
                </a:path>
              </a:pathLst>
            </a:custGeom>
            <a:solidFill>
              <a:srgbClr val="31333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357890" y="5092973"/>
            <a:ext cx="3028950" cy="213233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75590" marR="272415">
              <a:lnSpc>
                <a:spcPct val="111000"/>
              </a:lnSpc>
              <a:spcBef>
                <a:spcPts val="380"/>
              </a:spcBef>
            </a:pPr>
            <a:r>
              <a:rPr dirty="0" sz="1150" spc="25">
                <a:solidFill>
                  <a:srgbClr val="31333B"/>
                </a:solidFill>
                <a:latin typeface="Trebuchet MS"/>
                <a:cs typeface="Trebuchet MS"/>
              </a:rPr>
              <a:t>Save </a:t>
            </a:r>
            <a:r>
              <a:rPr dirty="0" sz="1150" spc="15">
                <a:solidFill>
                  <a:srgbClr val="31333B"/>
                </a:solidFill>
                <a:latin typeface="Trebuchet MS"/>
                <a:cs typeface="Trebuchet MS"/>
              </a:rPr>
              <a:t>gold </a:t>
            </a:r>
            <a:r>
              <a:rPr dirty="0" sz="1150" spc="-50">
                <a:solidFill>
                  <a:srgbClr val="31333B"/>
                </a:solidFill>
                <a:latin typeface="Trebuchet MS"/>
                <a:cs typeface="Trebuchet MS"/>
              </a:rPr>
              <a:t>in 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the </a:t>
            </a:r>
            <a:r>
              <a:rPr dirty="0" sz="1150">
                <a:solidFill>
                  <a:srgbClr val="31333B"/>
                </a:solidFill>
                <a:latin typeface="Trebuchet MS"/>
                <a:cs typeface="Trebuchet MS"/>
              </a:rPr>
              <a:t>account </a:t>
            </a:r>
            <a:r>
              <a:rPr dirty="0" sz="1150" spc="-25">
                <a:solidFill>
                  <a:srgbClr val="31333B"/>
                </a:solidFill>
                <a:latin typeface="Trebuchet MS"/>
                <a:cs typeface="Trebuchet MS"/>
              </a:rPr>
              <a:t>by direct </a:t>
            </a:r>
            <a:r>
              <a:rPr dirty="0" sz="1150" spc="-2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5">
                <a:solidFill>
                  <a:srgbClr val="31333B"/>
                </a:solidFill>
                <a:latin typeface="Trebuchet MS"/>
                <a:cs typeface="Trebuchet MS"/>
              </a:rPr>
              <a:t>purchase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50">
                <a:solidFill>
                  <a:srgbClr val="31333B"/>
                </a:solidFill>
                <a:latin typeface="Trebuchet MS"/>
                <a:cs typeface="Trebuchet MS"/>
              </a:rPr>
              <a:t>in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31333B"/>
                </a:solidFill>
                <a:latin typeface="Trebuchet MS"/>
                <a:cs typeface="Trebuchet MS"/>
              </a:rPr>
              <a:t>grams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or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RM,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30">
                <a:solidFill>
                  <a:srgbClr val="31333B"/>
                </a:solidFill>
                <a:latin typeface="Trebuchet MS"/>
                <a:cs typeface="Trebuchet MS"/>
              </a:rPr>
              <a:t>as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25">
                <a:solidFill>
                  <a:srgbClr val="31333B"/>
                </a:solidFill>
                <a:latin typeface="Trebuchet MS"/>
                <a:cs typeface="Trebuchet MS"/>
              </a:rPr>
              <a:t>low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30">
                <a:solidFill>
                  <a:srgbClr val="31333B"/>
                </a:solidFill>
                <a:latin typeface="Trebuchet MS"/>
                <a:cs typeface="Trebuchet MS"/>
              </a:rPr>
              <a:t>as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30">
                <a:solidFill>
                  <a:srgbClr val="31333B"/>
                </a:solidFill>
                <a:latin typeface="Trebuchet MS"/>
                <a:cs typeface="Trebuchet MS"/>
              </a:rPr>
              <a:t>RM </a:t>
            </a:r>
            <a:r>
              <a:rPr dirty="0" sz="1150" spc="-3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70">
                <a:solidFill>
                  <a:srgbClr val="31333B"/>
                </a:solidFill>
                <a:latin typeface="Trebuchet MS"/>
                <a:cs typeface="Trebuchet MS"/>
              </a:rPr>
              <a:t>100.</a:t>
            </a:r>
            <a:endParaRPr sz="1150">
              <a:latin typeface="Trebuchet MS"/>
              <a:cs typeface="Trebuchet MS"/>
            </a:endParaRPr>
          </a:p>
          <a:p>
            <a:pPr marL="275590">
              <a:lnSpc>
                <a:spcPct val="100000"/>
              </a:lnSpc>
              <a:spcBef>
                <a:spcPts val="150"/>
              </a:spcBef>
            </a:pP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150" spc="2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65">
                <a:solidFill>
                  <a:srgbClr val="31333B"/>
                </a:solidFill>
                <a:latin typeface="Trebuchet MS"/>
                <a:cs typeface="Trebuchet MS"/>
              </a:rPr>
              <a:t>m</a:t>
            </a:r>
            <a:r>
              <a:rPr dirty="0" sz="1150" spc="2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150" spc="-7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150" spc="-8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150" spc="-75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35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150" spc="2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150" spc="-65">
                <a:solidFill>
                  <a:srgbClr val="31333B"/>
                </a:solidFill>
                <a:latin typeface="Trebuchet MS"/>
                <a:cs typeface="Trebuchet MS"/>
              </a:rPr>
              <a:t>mm</a:t>
            </a:r>
            <a:r>
              <a:rPr dirty="0" sz="1150" spc="-65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150" spc="-7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150" spc="-65">
                <a:solidFill>
                  <a:srgbClr val="31333B"/>
                </a:solidFill>
                <a:latin typeface="Trebuchet MS"/>
                <a:cs typeface="Trebuchet MS"/>
              </a:rPr>
              <a:t>m</a:t>
            </a:r>
            <a:r>
              <a:rPr dirty="0" sz="115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150" spc="-7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150" spc="-114">
                <a:solidFill>
                  <a:srgbClr val="31333B"/>
                </a:solidFill>
                <a:latin typeface="Trebuchet MS"/>
                <a:cs typeface="Trebuchet MS"/>
              </a:rPr>
              <a:t>.</a:t>
            </a:r>
            <a:endParaRPr sz="1150">
              <a:latin typeface="Trebuchet MS"/>
              <a:cs typeface="Trebuchet MS"/>
            </a:endParaRPr>
          </a:p>
          <a:p>
            <a:pPr marL="275590" marR="365760">
              <a:lnSpc>
                <a:spcPct val="111000"/>
              </a:lnSpc>
            </a:pPr>
            <a:r>
              <a:rPr dirty="0" sz="1150" spc="25">
                <a:solidFill>
                  <a:srgbClr val="31333B"/>
                </a:solidFill>
                <a:latin typeface="Trebuchet MS"/>
                <a:cs typeface="Trebuchet MS"/>
              </a:rPr>
              <a:t>Gold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is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kept </a:t>
            </a:r>
            <a:r>
              <a:rPr dirty="0" sz="1150" spc="-40">
                <a:solidFill>
                  <a:srgbClr val="31333B"/>
                </a:solidFill>
                <a:latin typeface="Trebuchet MS"/>
                <a:cs typeface="Trebuchet MS"/>
              </a:rPr>
              <a:t>without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15">
                <a:solidFill>
                  <a:srgbClr val="31333B"/>
                </a:solidFill>
                <a:latin typeface="Trebuchet MS"/>
                <a:cs typeface="Trebuchet MS"/>
              </a:rPr>
              <a:t>any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10">
                <a:solidFill>
                  <a:srgbClr val="31333B"/>
                </a:solidFill>
                <a:latin typeface="Trebuchet MS"/>
                <a:cs typeface="Trebuchet MS"/>
              </a:rPr>
              <a:t>charges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15">
                <a:solidFill>
                  <a:srgbClr val="31333B"/>
                </a:solidFill>
                <a:latin typeface="Trebuchet MS"/>
                <a:cs typeface="Trebuchet MS"/>
              </a:rPr>
              <a:t>and </a:t>
            </a:r>
            <a:r>
              <a:rPr dirty="0" sz="1150" spc="-3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40">
                <a:solidFill>
                  <a:srgbClr val="31333B"/>
                </a:solidFill>
                <a:latin typeface="Trebuchet MS"/>
                <a:cs typeface="Trebuchet MS"/>
              </a:rPr>
              <a:t>insured.</a:t>
            </a:r>
            <a:endParaRPr sz="1150">
              <a:latin typeface="Trebuchet MS"/>
              <a:cs typeface="Trebuchet MS"/>
            </a:endParaRPr>
          </a:p>
          <a:p>
            <a:pPr marL="275590" marR="144145">
              <a:lnSpc>
                <a:spcPct val="111000"/>
              </a:lnSpc>
            </a:pPr>
            <a:r>
              <a:rPr dirty="0" sz="1150" spc="60">
                <a:solidFill>
                  <a:srgbClr val="31333B"/>
                </a:solidFill>
                <a:latin typeface="Trebuchet MS"/>
                <a:cs typeface="Trebuchet MS"/>
              </a:rPr>
              <a:t>Can</a:t>
            </a:r>
            <a:r>
              <a:rPr dirty="0" sz="1150" spc="-4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25">
                <a:solidFill>
                  <a:srgbClr val="31333B"/>
                </a:solidFill>
                <a:latin typeface="Trebuchet MS"/>
                <a:cs typeface="Trebuchet MS"/>
              </a:rPr>
              <a:t>withdraw</a:t>
            </a:r>
            <a:r>
              <a:rPr dirty="0" sz="1150" spc="-4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15">
                <a:solidFill>
                  <a:srgbClr val="31333B"/>
                </a:solidFill>
                <a:latin typeface="Trebuchet MS"/>
                <a:cs typeface="Trebuchet MS"/>
              </a:rPr>
              <a:t>physical</a:t>
            </a:r>
            <a:r>
              <a:rPr dirty="0" sz="1150" spc="-4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15">
                <a:solidFill>
                  <a:srgbClr val="31333B"/>
                </a:solidFill>
                <a:latin typeface="Trebuchet MS"/>
                <a:cs typeface="Trebuchet MS"/>
              </a:rPr>
              <a:t>gold</a:t>
            </a:r>
            <a:r>
              <a:rPr dirty="0" sz="1150" spc="-4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anytime</a:t>
            </a:r>
            <a:r>
              <a:rPr dirty="0" sz="1150" spc="-4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15">
                <a:solidFill>
                  <a:srgbClr val="31333B"/>
                </a:solidFill>
                <a:latin typeface="Trebuchet MS"/>
                <a:cs typeface="Trebuchet MS"/>
              </a:rPr>
              <a:t>and </a:t>
            </a:r>
            <a:r>
              <a:rPr dirty="0" sz="1150" spc="-3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90">
                <a:solidFill>
                  <a:srgbClr val="31333B"/>
                </a:solidFill>
                <a:latin typeface="Trebuchet MS"/>
                <a:cs typeface="Trebuchet MS"/>
              </a:rPr>
              <a:t>k</a:t>
            </a:r>
            <a:r>
              <a:rPr dirty="0" sz="1150" spc="5">
                <a:solidFill>
                  <a:srgbClr val="31333B"/>
                </a:solidFill>
                <a:latin typeface="Trebuchet MS"/>
                <a:cs typeface="Trebuchet MS"/>
              </a:rPr>
              <a:t>ee</a:t>
            </a:r>
            <a:r>
              <a:rPr dirty="0" sz="1150" spc="2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65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150" spc="-7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75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150" spc="2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150" spc="-85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150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15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150" spc="-8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f</a:t>
            </a:r>
            <a:r>
              <a:rPr dirty="0" sz="1150" spc="-114">
                <a:solidFill>
                  <a:srgbClr val="31333B"/>
                </a:solidFill>
                <a:latin typeface="Trebuchet MS"/>
                <a:cs typeface="Trebuchet MS"/>
              </a:rPr>
              <a:t>.</a:t>
            </a:r>
            <a:endParaRPr sz="1150">
              <a:latin typeface="Trebuchet MS"/>
              <a:cs typeface="Trebuchet MS"/>
            </a:endParaRPr>
          </a:p>
          <a:p>
            <a:pPr marL="275590" marR="252729">
              <a:lnSpc>
                <a:spcPct val="111000"/>
              </a:lnSpc>
              <a:spcBef>
                <a:spcPts val="5"/>
              </a:spcBef>
            </a:pPr>
            <a:r>
              <a:rPr dirty="0" sz="1150" spc="-10">
                <a:solidFill>
                  <a:srgbClr val="31333B"/>
                </a:solidFill>
                <a:latin typeface="Trebuchet MS"/>
                <a:cs typeface="Trebuchet MS"/>
              </a:rPr>
              <a:t>Auto</a:t>
            </a:r>
            <a:r>
              <a:rPr dirty="0" sz="1150" spc="-4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10">
                <a:solidFill>
                  <a:srgbClr val="31333B"/>
                </a:solidFill>
                <a:latin typeface="Trebuchet MS"/>
                <a:cs typeface="Trebuchet MS"/>
              </a:rPr>
              <a:t>Debit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20">
                <a:solidFill>
                  <a:srgbClr val="31333B"/>
                </a:solidFill>
                <a:latin typeface="Trebuchet MS"/>
                <a:cs typeface="Trebuchet MS"/>
              </a:rPr>
              <a:t>option</a:t>
            </a:r>
            <a:r>
              <a:rPr dirty="0" sz="1150" spc="-4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is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10">
                <a:solidFill>
                  <a:srgbClr val="31333B"/>
                </a:solidFill>
                <a:latin typeface="Trebuchet MS"/>
                <a:cs typeface="Trebuchet MS"/>
              </a:rPr>
              <a:t>available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for</a:t>
            </a:r>
            <a:r>
              <a:rPr dirty="0" sz="1150" spc="-4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15">
                <a:solidFill>
                  <a:srgbClr val="31333B"/>
                </a:solidFill>
                <a:latin typeface="Trebuchet MS"/>
                <a:cs typeface="Trebuchet MS"/>
              </a:rPr>
              <a:t>those </a:t>
            </a:r>
            <a:r>
              <a:rPr dirty="0" sz="1150" spc="-3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10">
                <a:solidFill>
                  <a:srgbClr val="31333B"/>
                </a:solidFill>
                <a:latin typeface="Trebuchet MS"/>
                <a:cs typeface="Trebuchet MS"/>
              </a:rPr>
              <a:t>who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15">
                <a:solidFill>
                  <a:srgbClr val="31333B"/>
                </a:solidFill>
                <a:latin typeface="Trebuchet MS"/>
                <a:cs typeface="Trebuchet MS"/>
              </a:rPr>
              <a:t>want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25">
                <a:solidFill>
                  <a:srgbClr val="31333B"/>
                </a:solidFill>
                <a:latin typeface="Trebuchet MS"/>
                <a:cs typeface="Trebuchet MS"/>
              </a:rPr>
              <a:t>to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15">
                <a:solidFill>
                  <a:srgbClr val="31333B"/>
                </a:solidFill>
                <a:latin typeface="Trebuchet MS"/>
                <a:cs typeface="Trebuchet MS"/>
              </a:rPr>
              <a:t>be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20">
                <a:solidFill>
                  <a:srgbClr val="31333B"/>
                </a:solidFill>
                <a:latin typeface="Trebuchet MS"/>
                <a:cs typeface="Trebuchet MS"/>
              </a:rPr>
              <a:t>disciplined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50">
                <a:solidFill>
                  <a:srgbClr val="31333B"/>
                </a:solidFill>
                <a:latin typeface="Trebuchet MS"/>
                <a:cs typeface="Trebuchet MS"/>
              </a:rPr>
              <a:t>in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20">
                <a:solidFill>
                  <a:srgbClr val="31333B"/>
                </a:solidFill>
                <a:latin typeface="Trebuchet MS"/>
                <a:cs typeface="Trebuchet MS"/>
              </a:rPr>
              <a:t>saving.</a:t>
            </a:r>
            <a:endParaRPr sz="1150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41024" y="1904126"/>
            <a:ext cx="10135235" cy="5546090"/>
            <a:chOff x="441024" y="1904126"/>
            <a:chExt cx="10135235" cy="5546090"/>
          </a:xfrm>
        </p:grpSpPr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23185" y="6697217"/>
              <a:ext cx="752474" cy="75245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88352" y="3934967"/>
              <a:ext cx="2520696" cy="181660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41024" y="1904126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26232" y="46323"/>
                  </a:moveTo>
                  <a:lnTo>
                    <a:pt x="20090" y="46323"/>
                  </a:lnTo>
                  <a:lnTo>
                    <a:pt x="17135" y="45736"/>
                  </a:lnTo>
                  <a:lnTo>
                    <a:pt x="0" y="26232"/>
                  </a:lnTo>
                  <a:lnTo>
                    <a:pt x="0" y="20090"/>
                  </a:lnTo>
                  <a:lnTo>
                    <a:pt x="20090" y="0"/>
                  </a:lnTo>
                  <a:lnTo>
                    <a:pt x="26232" y="0"/>
                  </a:lnTo>
                  <a:lnTo>
                    <a:pt x="46323" y="20090"/>
                  </a:lnTo>
                  <a:lnTo>
                    <a:pt x="46323" y="23161"/>
                  </a:lnTo>
                  <a:lnTo>
                    <a:pt x="46323" y="26232"/>
                  </a:lnTo>
                  <a:lnTo>
                    <a:pt x="29187" y="45736"/>
                  </a:lnTo>
                  <a:lnTo>
                    <a:pt x="26232" y="46323"/>
                  </a:lnTo>
                  <a:close/>
                </a:path>
              </a:pathLst>
            </a:custGeom>
            <a:solidFill>
              <a:srgbClr val="31333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860718" y="1134430"/>
            <a:ext cx="1979930" cy="259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spc="5" b="1">
                <a:solidFill>
                  <a:srgbClr val="31333B"/>
                </a:solidFill>
                <a:latin typeface="Trebuchet MS"/>
                <a:cs typeface="Trebuchet MS"/>
              </a:rPr>
              <a:t>OUTRIGHT</a:t>
            </a:r>
            <a:r>
              <a:rPr dirty="0" sz="1500" spc="-95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500" spc="35" b="1">
                <a:solidFill>
                  <a:srgbClr val="31333B"/>
                </a:solidFill>
                <a:latin typeface="Trebuchet MS"/>
                <a:cs typeface="Trebuchet MS"/>
              </a:rPr>
              <a:t>PURCHASE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94696" y="1134430"/>
            <a:ext cx="2533650" cy="259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520315" algn="l"/>
              </a:tabLst>
            </a:pPr>
            <a:r>
              <a:rPr dirty="0" u="sng" sz="1500" spc="5">
                <a:solidFill>
                  <a:srgbClr val="31333B"/>
                </a:solidFill>
                <a:uFill>
                  <a:solidFill>
                    <a:srgbClr val="31333B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500" spc="5">
                <a:solidFill>
                  <a:srgbClr val="31333B"/>
                </a:solidFill>
                <a:uFill>
                  <a:solidFill>
                    <a:srgbClr val="31333B"/>
                  </a:solidFill>
                </a:uFill>
                <a:latin typeface="Times New Roman"/>
                <a:cs typeface="Times New Roman"/>
              </a:rPr>
              <a:t>	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62711" y="262127"/>
            <a:ext cx="3014980" cy="2355850"/>
            <a:chOff x="362711" y="262127"/>
            <a:chExt cx="3014980" cy="2355850"/>
          </a:xfrm>
        </p:grpSpPr>
        <p:sp>
          <p:nvSpPr>
            <p:cNvPr id="51" name="object 51"/>
            <p:cNvSpPr/>
            <p:nvPr/>
          </p:nvSpPr>
          <p:spPr>
            <a:xfrm>
              <a:off x="441020" y="2126487"/>
              <a:ext cx="46355" cy="491490"/>
            </a:xfrm>
            <a:custGeom>
              <a:avLst/>
              <a:gdLst/>
              <a:ahLst/>
              <a:cxnLst/>
              <a:rect l="l" t="t" r="r" b="b"/>
              <a:pathLst>
                <a:path w="46354" h="491489">
                  <a:moveTo>
                    <a:pt x="46316" y="464794"/>
                  </a:moveTo>
                  <a:lnTo>
                    <a:pt x="26225" y="444703"/>
                  </a:lnTo>
                  <a:lnTo>
                    <a:pt x="20091" y="444703"/>
                  </a:lnTo>
                  <a:lnTo>
                    <a:pt x="0" y="464794"/>
                  </a:lnTo>
                  <a:lnTo>
                    <a:pt x="0" y="470941"/>
                  </a:lnTo>
                  <a:lnTo>
                    <a:pt x="20091" y="491032"/>
                  </a:lnTo>
                  <a:lnTo>
                    <a:pt x="26225" y="491032"/>
                  </a:lnTo>
                  <a:lnTo>
                    <a:pt x="46316" y="470941"/>
                  </a:lnTo>
                  <a:lnTo>
                    <a:pt x="46316" y="467868"/>
                  </a:lnTo>
                  <a:lnTo>
                    <a:pt x="46316" y="464794"/>
                  </a:lnTo>
                  <a:close/>
                </a:path>
                <a:path w="46354" h="491489">
                  <a:moveTo>
                    <a:pt x="46316" y="20091"/>
                  </a:moveTo>
                  <a:lnTo>
                    <a:pt x="26225" y="0"/>
                  </a:lnTo>
                  <a:lnTo>
                    <a:pt x="20091" y="0"/>
                  </a:lnTo>
                  <a:lnTo>
                    <a:pt x="0" y="20091"/>
                  </a:lnTo>
                  <a:lnTo>
                    <a:pt x="0" y="26225"/>
                  </a:lnTo>
                  <a:lnTo>
                    <a:pt x="20091" y="46316"/>
                  </a:lnTo>
                  <a:lnTo>
                    <a:pt x="26225" y="46316"/>
                  </a:lnTo>
                  <a:lnTo>
                    <a:pt x="46316" y="26225"/>
                  </a:lnTo>
                  <a:lnTo>
                    <a:pt x="46316" y="23164"/>
                  </a:lnTo>
                  <a:lnTo>
                    <a:pt x="46316" y="20091"/>
                  </a:lnTo>
                  <a:close/>
                </a:path>
              </a:pathLst>
            </a:custGeom>
            <a:solidFill>
              <a:srgbClr val="3133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2711" y="262127"/>
              <a:ext cx="3014471" cy="798576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7438074" y="5793333"/>
            <a:ext cx="2615565" cy="1452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95"/>
              </a:spcBef>
            </a:pPr>
            <a:r>
              <a:rPr dirty="0" sz="1350" spc="60">
                <a:solidFill>
                  <a:srgbClr val="FFFFFF"/>
                </a:solidFill>
                <a:latin typeface="Trebuchet MS"/>
                <a:cs typeface="Trebuchet MS"/>
              </a:rPr>
              <a:t>GOLD</a:t>
            </a:r>
            <a:r>
              <a:rPr dirty="0" sz="135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20">
                <a:solidFill>
                  <a:srgbClr val="FFFFFF"/>
                </a:solidFill>
                <a:latin typeface="Trebuchet MS"/>
                <a:cs typeface="Trebuchet MS"/>
              </a:rPr>
              <a:t>ACCUMULATION</a:t>
            </a:r>
            <a:r>
              <a:rPr dirty="0" sz="135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50">
                <a:solidFill>
                  <a:srgbClr val="FFFFFF"/>
                </a:solidFill>
                <a:latin typeface="Trebuchet MS"/>
                <a:cs typeface="Trebuchet MS"/>
              </a:rPr>
              <a:t>PROGRAM </a:t>
            </a:r>
            <a:r>
              <a:rPr dirty="0" sz="1350" spc="-3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>
                <a:solidFill>
                  <a:srgbClr val="FFFFFF"/>
                </a:solidFill>
                <a:latin typeface="Trebuchet MS"/>
                <a:cs typeface="Trebuchet MS"/>
              </a:rPr>
              <a:t>(GAP)</a:t>
            </a:r>
            <a:endParaRPr sz="1350">
              <a:latin typeface="Trebuchet MS"/>
              <a:cs typeface="Trebuchet MS"/>
            </a:endParaRPr>
          </a:p>
          <a:p>
            <a:pPr marL="59055" marR="1389380">
              <a:lnSpc>
                <a:spcPct val="116300"/>
              </a:lnSpc>
              <a:spcBef>
                <a:spcPts val="1025"/>
              </a:spcBef>
            </a:pPr>
            <a:r>
              <a:rPr dirty="0" sz="1150" spc="-25">
                <a:solidFill>
                  <a:srgbClr val="AFAEAE"/>
                </a:solidFill>
                <a:latin typeface="Trebuchet MS"/>
                <a:cs typeface="Trebuchet MS"/>
              </a:rPr>
              <a:t>Free registration </a:t>
            </a:r>
            <a:r>
              <a:rPr dirty="0" sz="1150" spc="-20">
                <a:solidFill>
                  <a:srgbClr val="AFAEAE"/>
                </a:solidFill>
                <a:latin typeface="Trebuchet MS"/>
                <a:cs typeface="Trebuchet MS"/>
              </a:rPr>
              <a:t> </a:t>
            </a:r>
            <a:r>
              <a:rPr dirty="0" sz="1150">
                <a:solidFill>
                  <a:srgbClr val="AFAEAE"/>
                </a:solidFill>
                <a:latin typeface="Trebuchet MS"/>
                <a:cs typeface="Trebuchet MS"/>
              </a:rPr>
              <a:t>Shariah</a:t>
            </a:r>
            <a:r>
              <a:rPr dirty="0" sz="1150" spc="-85">
                <a:solidFill>
                  <a:srgbClr val="AFAEAE"/>
                </a:solidFill>
                <a:latin typeface="Trebuchet MS"/>
                <a:cs typeface="Trebuchet MS"/>
              </a:rPr>
              <a:t> </a:t>
            </a:r>
            <a:r>
              <a:rPr dirty="0" sz="1150" spc="-20">
                <a:solidFill>
                  <a:srgbClr val="AFAEAE"/>
                </a:solidFill>
                <a:latin typeface="Trebuchet MS"/>
                <a:cs typeface="Trebuchet MS"/>
              </a:rPr>
              <a:t>compliant </a:t>
            </a:r>
            <a:r>
              <a:rPr dirty="0" sz="1150" spc="-330">
                <a:solidFill>
                  <a:srgbClr val="AFAEAE"/>
                </a:solidFill>
                <a:latin typeface="Trebuchet MS"/>
                <a:cs typeface="Trebuchet MS"/>
              </a:rPr>
              <a:t> </a:t>
            </a:r>
            <a:r>
              <a:rPr dirty="0" sz="1150" spc="-5">
                <a:solidFill>
                  <a:srgbClr val="AFAEAE"/>
                </a:solidFill>
                <a:latin typeface="Trebuchet MS"/>
                <a:cs typeface="Trebuchet MS"/>
              </a:rPr>
              <a:t>No </a:t>
            </a:r>
            <a:r>
              <a:rPr dirty="0" sz="1150" spc="-40">
                <a:solidFill>
                  <a:srgbClr val="AFAEAE"/>
                </a:solidFill>
                <a:latin typeface="Trebuchet MS"/>
                <a:cs typeface="Trebuchet MS"/>
              </a:rPr>
              <a:t>commitment </a:t>
            </a:r>
            <a:r>
              <a:rPr dirty="0" sz="1150" spc="-35">
                <a:solidFill>
                  <a:srgbClr val="AFAEAE"/>
                </a:solidFill>
                <a:latin typeface="Trebuchet MS"/>
                <a:cs typeface="Trebuchet MS"/>
              </a:rPr>
              <a:t> </a:t>
            </a:r>
            <a:r>
              <a:rPr dirty="0" sz="1150" spc="-5">
                <a:solidFill>
                  <a:srgbClr val="AFAEAE"/>
                </a:solidFill>
                <a:latin typeface="Trebuchet MS"/>
                <a:cs typeface="Trebuchet MS"/>
              </a:rPr>
              <a:t>Affordable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88338" y="4605627"/>
            <a:ext cx="2124710" cy="445134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16230" marR="5080" indent="-304165">
              <a:lnSpc>
                <a:spcPts val="1460"/>
              </a:lnSpc>
              <a:spcBef>
                <a:spcPts val="470"/>
              </a:spcBef>
            </a:pPr>
            <a:r>
              <a:rPr dirty="0" sz="1500" spc="195" b="1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500" spc="125" b="1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500" spc="-80" b="1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500" spc="10" b="1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500" spc="-65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500" spc="105" b="1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500" spc="220" b="1">
                <a:solidFill>
                  <a:srgbClr val="31333B"/>
                </a:solidFill>
                <a:latin typeface="Trebuchet MS"/>
                <a:cs typeface="Trebuchet MS"/>
              </a:rPr>
              <a:t>CC</a:t>
            </a:r>
            <a:r>
              <a:rPr dirty="0" sz="1500" spc="-15" b="1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500" spc="285" b="1">
                <a:solidFill>
                  <a:srgbClr val="31333B"/>
                </a:solidFill>
                <a:latin typeface="Trebuchet MS"/>
                <a:cs typeface="Trebuchet MS"/>
              </a:rPr>
              <a:t>M</a:t>
            </a:r>
            <a:r>
              <a:rPr dirty="0" sz="1500" spc="-15" b="1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500" spc="-80" b="1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500" spc="105" b="1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500" spc="-80" b="1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500" spc="-5" b="1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500" spc="125" b="1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500" b="1">
                <a:solidFill>
                  <a:srgbClr val="31333B"/>
                </a:solidFill>
                <a:latin typeface="Trebuchet MS"/>
                <a:cs typeface="Trebuchet MS"/>
              </a:rPr>
              <a:t>N </a:t>
            </a:r>
            <a:r>
              <a:rPr dirty="0" sz="1500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500" spc="75" b="1">
                <a:solidFill>
                  <a:srgbClr val="31333B"/>
                </a:solidFill>
                <a:latin typeface="Trebuchet MS"/>
                <a:cs typeface="Trebuchet MS"/>
              </a:rPr>
              <a:t>PROGRAM</a:t>
            </a:r>
            <a:r>
              <a:rPr dirty="0" sz="1500" spc="-85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500" spc="5" b="1">
                <a:solidFill>
                  <a:srgbClr val="31333B"/>
                </a:solidFill>
                <a:latin typeface="Trebuchet MS"/>
                <a:cs typeface="Trebuchet MS"/>
              </a:rPr>
              <a:t>(GAP)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48376" y="1451200"/>
            <a:ext cx="3028950" cy="307594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442595" indent="-215265">
              <a:lnSpc>
                <a:spcPct val="100000"/>
              </a:lnSpc>
              <a:spcBef>
                <a:spcPts val="800"/>
              </a:spcBef>
              <a:buAutoNum type="alphaUcPeriod"/>
              <a:tabLst>
                <a:tab pos="443230" algn="l"/>
              </a:tabLst>
            </a:pPr>
            <a:r>
              <a:rPr dirty="0" sz="1350" spc="-95" b="1">
                <a:solidFill>
                  <a:srgbClr val="31333B"/>
                </a:solidFill>
                <a:latin typeface="Trebuchet MS"/>
                <a:cs typeface="Trebuchet MS"/>
              </a:rPr>
              <a:t>F</a:t>
            </a:r>
            <a:r>
              <a:rPr dirty="0" sz="1350" spc="-25" b="1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350" spc="-25" b="1">
                <a:solidFill>
                  <a:srgbClr val="31333B"/>
                </a:solidFill>
                <a:latin typeface="Trebuchet MS"/>
                <a:cs typeface="Trebuchet MS"/>
              </a:rPr>
              <a:t>ll</a:t>
            </a:r>
            <a:r>
              <a:rPr dirty="0" sz="1350" spc="-60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50" spc="-50" b="1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350" spc="130" b="1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350" spc="-40" b="1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350" spc="5" b="1">
                <a:solidFill>
                  <a:srgbClr val="31333B"/>
                </a:solidFill>
                <a:latin typeface="Trebuchet MS"/>
                <a:cs typeface="Trebuchet MS"/>
              </a:rPr>
              <a:t>m</a:t>
            </a:r>
            <a:r>
              <a:rPr dirty="0" sz="1350" spc="15" b="1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350" spc="-30" b="1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350" spc="-55" b="1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endParaRPr sz="1350">
              <a:latin typeface="Trebuchet MS"/>
              <a:cs typeface="Trebuchet MS"/>
            </a:endParaRPr>
          </a:p>
          <a:p>
            <a:pPr marL="251460">
              <a:lnSpc>
                <a:spcPct val="100000"/>
              </a:lnSpc>
              <a:spcBef>
                <a:spcPts val="580"/>
              </a:spcBef>
            </a:pPr>
            <a:r>
              <a:rPr dirty="0" sz="1150" spc="-25">
                <a:solidFill>
                  <a:srgbClr val="31333B"/>
                </a:solidFill>
                <a:latin typeface="Trebuchet MS"/>
                <a:cs typeface="Trebuchet MS"/>
              </a:rPr>
              <a:t>B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150" spc="-75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95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150" spc="2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150" spc="-8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150" spc="2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15">
                <a:solidFill>
                  <a:srgbClr val="31333B"/>
                </a:solidFill>
                <a:latin typeface="Trebuchet MS"/>
                <a:cs typeface="Trebuchet MS"/>
              </a:rPr>
              <a:t>w</a:t>
            </a:r>
            <a:r>
              <a:rPr dirty="0" sz="1150" spc="-65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150" spc="-7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f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150" spc="-85">
                <a:solidFill>
                  <a:srgbClr val="31333B"/>
                </a:solidFill>
                <a:latin typeface="Trebuchet MS"/>
                <a:cs typeface="Trebuchet MS"/>
              </a:rPr>
              <a:t>ll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2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150" spc="6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150" spc="-75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150" spc="-65">
                <a:solidFill>
                  <a:srgbClr val="31333B"/>
                </a:solidFill>
                <a:latin typeface="Trebuchet MS"/>
                <a:cs typeface="Trebuchet MS"/>
              </a:rPr>
              <a:t>m</a:t>
            </a:r>
            <a:r>
              <a:rPr dirty="0" sz="115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150" spc="-7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150" spc="-114">
                <a:solidFill>
                  <a:srgbClr val="31333B"/>
                </a:solidFill>
                <a:latin typeface="Trebuchet MS"/>
                <a:cs typeface="Trebuchet MS"/>
              </a:rPr>
              <a:t>.</a:t>
            </a:r>
            <a:endParaRPr sz="1150">
              <a:latin typeface="Trebuchet MS"/>
              <a:cs typeface="Trebuchet MS"/>
            </a:endParaRPr>
          </a:p>
          <a:p>
            <a:pPr marL="251460" marR="14604">
              <a:lnSpc>
                <a:spcPct val="126899"/>
              </a:lnSpc>
            </a:pP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Pick </a:t>
            </a:r>
            <a:r>
              <a:rPr dirty="0" sz="1150" spc="-5">
                <a:solidFill>
                  <a:srgbClr val="31333B"/>
                </a:solidFill>
                <a:latin typeface="Trebuchet MS"/>
                <a:cs typeface="Trebuchet MS"/>
              </a:rPr>
              <a:t>up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the</a:t>
            </a:r>
            <a:r>
              <a:rPr dirty="0" sz="1150" spc="-4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15">
                <a:solidFill>
                  <a:srgbClr val="31333B"/>
                </a:solidFill>
                <a:latin typeface="Trebuchet MS"/>
                <a:cs typeface="Trebuchet MS"/>
              </a:rPr>
              <a:t>gold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10">
                <a:solidFill>
                  <a:srgbClr val="31333B"/>
                </a:solidFill>
                <a:latin typeface="Trebuchet MS"/>
                <a:cs typeface="Trebuchet MS"/>
              </a:rPr>
              <a:t>at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6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25">
                <a:solidFill>
                  <a:srgbClr val="31333B"/>
                </a:solidFill>
                <a:latin typeface="Trebuchet MS"/>
                <a:cs typeface="Trebuchet MS"/>
              </a:rPr>
              <a:t>Public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25">
                <a:solidFill>
                  <a:srgbClr val="31333B"/>
                </a:solidFill>
                <a:latin typeface="Trebuchet MS"/>
                <a:cs typeface="Trebuchet MS"/>
              </a:rPr>
              <a:t>Gold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5">
                <a:solidFill>
                  <a:srgbClr val="31333B"/>
                </a:solidFill>
                <a:latin typeface="Trebuchet MS"/>
                <a:cs typeface="Trebuchet MS"/>
              </a:rPr>
              <a:t>branch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or </a:t>
            </a:r>
            <a:r>
              <a:rPr dirty="0" sz="1150" spc="-3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25">
                <a:solidFill>
                  <a:srgbClr val="31333B"/>
                </a:solidFill>
                <a:latin typeface="Trebuchet MS"/>
                <a:cs typeface="Trebuchet MS"/>
              </a:rPr>
              <a:t>request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insured post.</a:t>
            </a:r>
            <a:endParaRPr sz="1150">
              <a:latin typeface="Trebuchet MS"/>
              <a:cs typeface="Trebuchet MS"/>
            </a:endParaRPr>
          </a:p>
          <a:p>
            <a:pPr marL="251460">
              <a:lnSpc>
                <a:spcPct val="100000"/>
              </a:lnSpc>
              <a:spcBef>
                <a:spcPts val="370"/>
              </a:spcBef>
            </a:pPr>
            <a:r>
              <a:rPr dirty="0" sz="1150" spc="-110">
                <a:solidFill>
                  <a:srgbClr val="31333B"/>
                </a:solidFill>
                <a:latin typeface="Trebuchet MS"/>
                <a:cs typeface="Trebuchet MS"/>
              </a:rPr>
              <a:t>K</a:t>
            </a:r>
            <a:r>
              <a:rPr dirty="0" sz="1150" spc="5">
                <a:solidFill>
                  <a:srgbClr val="31333B"/>
                </a:solidFill>
                <a:latin typeface="Trebuchet MS"/>
                <a:cs typeface="Trebuchet MS"/>
              </a:rPr>
              <a:t>ee</a:t>
            </a:r>
            <a:r>
              <a:rPr dirty="0" sz="1150" spc="2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65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150" spc="-7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75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150" spc="2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150" spc="-85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150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15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150" spc="-8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f</a:t>
            </a:r>
            <a:r>
              <a:rPr dirty="0" sz="1150" spc="-114">
                <a:solidFill>
                  <a:srgbClr val="31333B"/>
                </a:solidFill>
                <a:latin typeface="Trebuchet MS"/>
                <a:cs typeface="Trebuchet MS"/>
              </a:rPr>
              <a:t>.</a:t>
            </a:r>
            <a:endParaRPr sz="1150">
              <a:latin typeface="Trebuchet MS"/>
              <a:cs typeface="Trebuchet MS"/>
            </a:endParaRPr>
          </a:p>
          <a:p>
            <a:pPr marL="227965" marR="802640">
              <a:lnSpc>
                <a:spcPct val="108100"/>
              </a:lnSpc>
              <a:spcBef>
                <a:spcPts val="740"/>
              </a:spcBef>
              <a:buAutoNum type="alphaUcPeriod" startAt="2"/>
              <a:tabLst>
                <a:tab pos="419100" algn="l"/>
              </a:tabLst>
            </a:pPr>
            <a:r>
              <a:rPr dirty="0" sz="1350" spc="45" b="1">
                <a:solidFill>
                  <a:srgbClr val="31333B"/>
                </a:solidFill>
                <a:latin typeface="Trebuchet MS"/>
                <a:cs typeface="Trebuchet MS"/>
              </a:rPr>
              <a:t>Shariah</a:t>
            </a:r>
            <a:r>
              <a:rPr dirty="0" sz="1350" spc="-90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50" spc="35" b="1">
                <a:solidFill>
                  <a:srgbClr val="31333B"/>
                </a:solidFill>
                <a:latin typeface="Trebuchet MS"/>
                <a:cs typeface="Trebuchet MS"/>
              </a:rPr>
              <a:t>Easy</a:t>
            </a:r>
            <a:r>
              <a:rPr dirty="0" sz="1350" spc="-90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50" spc="-5" b="1">
                <a:solidFill>
                  <a:srgbClr val="31333B"/>
                </a:solidFill>
                <a:latin typeface="Trebuchet MS"/>
                <a:cs typeface="Trebuchet MS"/>
              </a:rPr>
              <a:t>Payment </a:t>
            </a:r>
            <a:r>
              <a:rPr dirty="0" sz="1350" spc="-395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50" spc="20" b="1">
                <a:solidFill>
                  <a:srgbClr val="31333B"/>
                </a:solidFill>
                <a:latin typeface="Trebuchet MS"/>
                <a:cs typeface="Trebuchet MS"/>
              </a:rPr>
              <a:t>Purchase</a:t>
            </a:r>
            <a:r>
              <a:rPr dirty="0" sz="1350" spc="-65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50" spc="-70" b="1">
                <a:solidFill>
                  <a:srgbClr val="31333B"/>
                </a:solidFill>
                <a:latin typeface="Trebuchet MS"/>
                <a:cs typeface="Trebuchet MS"/>
              </a:rPr>
              <a:t>(EPP)</a:t>
            </a:r>
            <a:endParaRPr sz="1350">
              <a:latin typeface="Trebuchet MS"/>
              <a:cs typeface="Trebuchet MS"/>
            </a:endParaRPr>
          </a:p>
          <a:p>
            <a:pPr marL="227329" marR="402590">
              <a:lnSpc>
                <a:spcPct val="111000"/>
              </a:lnSpc>
              <a:spcBef>
                <a:spcPts val="350"/>
              </a:spcBef>
            </a:pPr>
            <a:r>
              <a:rPr dirty="0" sz="1150" spc="-45">
                <a:solidFill>
                  <a:srgbClr val="31333B"/>
                </a:solidFill>
                <a:latin typeface="Trebuchet MS"/>
                <a:cs typeface="Trebuchet MS"/>
              </a:rPr>
              <a:t>Buy </a:t>
            </a:r>
            <a:r>
              <a:rPr dirty="0" sz="1150" spc="15">
                <a:solidFill>
                  <a:srgbClr val="31333B"/>
                </a:solidFill>
                <a:latin typeface="Trebuchet MS"/>
                <a:cs typeface="Trebuchet MS"/>
              </a:rPr>
              <a:t>gold</a:t>
            </a:r>
            <a:r>
              <a:rPr dirty="0" sz="1150" spc="-4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45">
                <a:solidFill>
                  <a:srgbClr val="31333B"/>
                </a:solidFill>
                <a:latin typeface="Trebuchet MS"/>
                <a:cs typeface="Trebuchet MS"/>
              </a:rPr>
              <a:t>with</a:t>
            </a:r>
            <a:r>
              <a:rPr dirty="0" sz="1150" spc="-40">
                <a:solidFill>
                  <a:srgbClr val="31333B"/>
                </a:solidFill>
                <a:latin typeface="Trebuchet MS"/>
                <a:cs typeface="Trebuchet MS"/>
              </a:rPr>
              <a:t> installment </a:t>
            </a:r>
            <a:r>
              <a:rPr dirty="0" sz="1150" spc="-20">
                <a:solidFill>
                  <a:srgbClr val="31333B"/>
                </a:solidFill>
                <a:latin typeface="Trebuchet MS"/>
                <a:cs typeface="Trebuchet MS"/>
              </a:rPr>
              <a:t>payments</a:t>
            </a:r>
            <a:r>
              <a:rPr dirty="0" sz="1150" spc="-4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(6 </a:t>
            </a:r>
            <a:r>
              <a:rPr dirty="0" sz="1150" spc="-3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65">
                <a:solidFill>
                  <a:srgbClr val="31333B"/>
                </a:solidFill>
                <a:latin typeface="Trebuchet MS"/>
                <a:cs typeface="Trebuchet MS"/>
              </a:rPr>
              <a:t>m</a:t>
            </a:r>
            <a:r>
              <a:rPr dirty="0" sz="1150" spc="2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150" spc="-7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150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2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150" spc="-85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270">
                <a:solidFill>
                  <a:srgbClr val="31333B"/>
                </a:solidFill>
                <a:latin typeface="Trebuchet MS"/>
                <a:cs typeface="Trebuchet MS"/>
              </a:rPr>
              <a:t>1</a:t>
            </a:r>
            <a:r>
              <a:rPr dirty="0" sz="1150" spc="50">
                <a:solidFill>
                  <a:srgbClr val="31333B"/>
                </a:solidFill>
                <a:latin typeface="Trebuchet MS"/>
                <a:cs typeface="Trebuchet MS"/>
              </a:rPr>
              <a:t>0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65">
                <a:solidFill>
                  <a:srgbClr val="31333B"/>
                </a:solidFill>
                <a:latin typeface="Trebuchet MS"/>
                <a:cs typeface="Trebuchet MS"/>
              </a:rPr>
              <a:t>m</a:t>
            </a:r>
            <a:r>
              <a:rPr dirty="0" sz="1150" spc="2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150" spc="-7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150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150" spc="-65">
                <a:solidFill>
                  <a:srgbClr val="31333B"/>
                </a:solidFill>
                <a:latin typeface="Trebuchet MS"/>
                <a:cs typeface="Trebuchet MS"/>
              </a:rPr>
              <a:t>)</a:t>
            </a:r>
            <a:endParaRPr sz="1150">
              <a:latin typeface="Trebuchet MS"/>
              <a:cs typeface="Trebuchet MS"/>
            </a:endParaRPr>
          </a:p>
          <a:p>
            <a:pPr marL="227329" marR="386715">
              <a:lnSpc>
                <a:spcPct val="111000"/>
              </a:lnSpc>
            </a:pP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After </a:t>
            </a:r>
            <a:r>
              <a:rPr dirty="0" sz="1150" spc="-40">
                <a:solidFill>
                  <a:srgbClr val="31333B"/>
                </a:solidFill>
                <a:latin typeface="Trebuchet MS"/>
                <a:cs typeface="Trebuchet MS"/>
              </a:rPr>
              <a:t>payment, </a:t>
            </a:r>
            <a:r>
              <a:rPr dirty="0" sz="1150" spc="-25">
                <a:solidFill>
                  <a:srgbClr val="31333B"/>
                </a:solidFill>
                <a:latin typeface="Trebuchet MS"/>
                <a:cs typeface="Trebuchet MS"/>
              </a:rPr>
              <a:t>pick </a:t>
            </a:r>
            <a:r>
              <a:rPr dirty="0" sz="1150" spc="-5">
                <a:solidFill>
                  <a:srgbClr val="31333B"/>
                </a:solidFill>
                <a:latin typeface="Trebuchet MS"/>
                <a:cs typeface="Trebuchet MS"/>
              </a:rPr>
              <a:t>up 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the </a:t>
            </a:r>
            <a:r>
              <a:rPr dirty="0" sz="1150" spc="15">
                <a:solidFill>
                  <a:srgbClr val="31333B"/>
                </a:solidFill>
                <a:latin typeface="Trebuchet MS"/>
                <a:cs typeface="Trebuchet MS"/>
              </a:rPr>
              <a:t>gold </a:t>
            </a:r>
            <a:r>
              <a:rPr dirty="0" sz="1150" spc="-10">
                <a:solidFill>
                  <a:srgbClr val="31333B"/>
                </a:solidFill>
                <a:latin typeface="Trebuchet MS"/>
                <a:cs typeface="Trebuchet MS"/>
              </a:rPr>
              <a:t>at </a:t>
            </a:r>
            <a:r>
              <a:rPr dirty="0" sz="1150" spc="60">
                <a:solidFill>
                  <a:srgbClr val="31333B"/>
                </a:solidFill>
                <a:latin typeface="Trebuchet MS"/>
                <a:cs typeface="Trebuchet MS"/>
              </a:rPr>
              <a:t>a </a:t>
            </a:r>
            <a:r>
              <a:rPr dirty="0" sz="1150" spc="6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25">
                <a:solidFill>
                  <a:srgbClr val="31333B"/>
                </a:solidFill>
                <a:latin typeface="Trebuchet MS"/>
                <a:cs typeface="Trebuchet MS"/>
              </a:rPr>
              <a:t>Public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25">
                <a:solidFill>
                  <a:srgbClr val="31333B"/>
                </a:solidFill>
                <a:latin typeface="Trebuchet MS"/>
                <a:cs typeface="Trebuchet MS"/>
              </a:rPr>
              <a:t>Gold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5">
                <a:solidFill>
                  <a:srgbClr val="31333B"/>
                </a:solidFill>
                <a:latin typeface="Trebuchet MS"/>
                <a:cs typeface="Trebuchet MS"/>
              </a:rPr>
              <a:t>branch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or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25">
                <a:solidFill>
                  <a:srgbClr val="31333B"/>
                </a:solidFill>
                <a:latin typeface="Trebuchet MS"/>
                <a:cs typeface="Trebuchet MS"/>
              </a:rPr>
              <a:t>request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insured </a:t>
            </a:r>
            <a:r>
              <a:rPr dirty="0" sz="1150" spc="-3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post.</a:t>
            </a:r>
            <a:endParaRPr sz="115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155"/>
              </a:spcBef>
            </a:pPr>
            <a:r>
              <a:rPr dirty="0" sz="1150" spc="-110">
                <a:solidFill>
                  <a:srgbClr val="31333B"/>
                </a:solidFill>
                <a:latin typeface="Trebuchet MS"/>
                <a:cs typeface="Trebuchet MS"/>
              </a:rPr>
              <a:t>K</a:t>
            </a:r>
            <a:r>
              <a:rPr dirty="0" sz="1150" spc="5">
                <a:solidFill>
                  <a:srgbClr val="31333B"/>
                </a:solidFill>
                <a:latin typeface="Trebuchet MS"/>
                <a:cs typeface="Trebuchet MS"/>
              </a:rPr>
              <a:t>ee</a:t>
            </a:r>
            <a:r>
              <a:rPr dirty="0" sz="1150" spc="2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65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150" spc="-7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75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150" spc="2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150" spc="-35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150" spc="-85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150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15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150" spc="-8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150" spc="-30">
                <a:solidFill>
                  <a:srgbClr val="31333B"/>
                </a:solidFill>
                <a:latin typeface="Trebuchet MS"/>
                <a:cs typeface="Trebuchet MS"/>
              </a:rPr>
              <a:t>f</a:t>
            </a:r>
            <a:r>
              <a:rPr dirty="0" sz="1150" spc="-114">
                <a:solidFill>
                  <a:srgbClr val="31333B"/>
                </a:solidFill>
                <a:latin typeface="Trebuchet MS"/>
                <a:cs typeface="Trebuchet MS"/>
              </a:rPr>
              <a:t>.</a:t>
            </a:r>
            <a:endParaRPr sz="1150">
              <a:latin typeface="Trebuchet MS"/>
              <a:cs typeface="Trebuchet M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187952" y="216407"/>
            <a:ext cx="6383655" cy="2468880"/>
            <a:chOff x="4187952" y="216407"/>
            <a:chExt cx="6383655" cy="2468880"/>
          </a:xfrm>
        </p:grpSpPr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87952" y="216407"/>
              <a:ext cx="2246376" cy="115214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942771" y="327016"/>
              <a:ext cx="1628774" cy="57149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215025" y="324998"/>
              <a:ext cx="1621155" cy="2360295"/>
            </a:xfrm>
            <a:custGeom>
              <a:avLst/>
              <a:gdLst/>
              <a:ahLst/>
              <a:cxnLst/>
              <a:rect l="l" t="t" r="r" b="b"/>
              <a:pathLst>
                <a:path w="1621154" h="2360295">
                  <a:moveTo>
                    <a:pt x="675876" y="1716487"/>
                  </a:moveTo>
                  <a:lnTo>
                    <a:pt x="0" y="2359922"/>
                  </a:lnTo>
                  <a:lnTo>
                    <a:pt x="5980" y="1536784"/>
                  </a:lnTo>
                  <a:lnTo>
                    <a:pt x="210285" y="1342285"/>
                  </a:lnTo>
                  <a:lnTo>
                    <a:pt x="1620247" y="0"/>
                  </a:lnTo>
                  <a:lnTo>
                    <a:pt x="1621021" y="813"/>
                  </a:lnTo>
                  <a:lnTo>
                    <a:pt x="1615052" y="822387"/>
                  </a:lnTo>
                  <a:lnTo>
                    <a:pt x="675876" y="1716487"/>
                  </a:lnTo>
                  <a:close/>
                </a:path>
              </a:pathLst>
            </a:custGeom>
            <a:solidFill>
              <a:srgbClr val="F1BC00">
                <a:alpha val="8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/>
          <p:nvPr/>
        </p:nvSpPr>
        <p:spPr>
          <a:xfrm>
            <a:off x="4034573" y="4222432"/>
            <a:ext cx="2623185" cy="259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spc="60" b="1">
                <a:solidFill>
                  <a:srgbClr val="31333B"/>
                </a:solidFill>
                <a:latin typeface="Trebuchet MS"/>
                <a:cs typeface="Trebuchet MS"/>
              </a:rPr>
              <a:t>WHO</a:t>
            </a:r>
            <a:r>
              <a:rPr dirty="0" sz="1500" spc="-85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500" spc="15" b="1">
                <a:solidFill>
                  <a:srgbClr val="31333B"/>
                </a:solidFill>
                <a:latin typeface="Trebuchet MS"/>
                <a:cs typeface="Trebuchet MS"/>
              </a:rPr>
              <a:t>NEEDS</a:t>
            </a:r>
            <a:r>
              <a:rPr dirty="0" sz="1500" spc="-80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500" spc="25" b="1">
                <a:solidFill>
                  <a:srgbClr val="31333B"/>
                </a:solidFill>
                <a:latin typeface="Trebuchet MS"/>
                <a:cs typeface="Trebuchet MS"/>
              </a:rPr>
              <a:t>TO</a:t>
            </a:r>
            <a:r>
              <a:rPr dirty="0" sz="1500" spc="-85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500" spc="90" b="1">
                <a:solidFill>
                  <a:srgbClr val="31333B"/>
                </a:solidFill>
                <a:latin typeface="Trebuchet MS"/>
                <a:cs typeface="Trebuchet MS"/>
              </a:rPr>
              <a:t>SAVE</a:t>
            </a:r>
            <a:r>
              <a:rPr dirty="0" sz="1500" spc="-75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500" spc="70" b="1">
                <a:solidFill>
                  <a:srgbClr val="31333B"/>
                </a:solidFill>
                <a:latin typeface="Trebuchet MS"/>
                <a:cs typeface="Trebuchet MS"/>
              </a:rPr>
              <a:t>GOLD?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10359" y="4684406"/>
            <a:ext cx="2753360" cy="25736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dirty="0" sz="1300">
                <a:solidFill>
                  <a:srgbClr val="31333B"/>
                </a:solidFill>
                <a:latin typeface="Trebuchet MS"/>
                <a:cs typeface="Trebuchet MS"/>
              </a:rPr>
              <a:t>Money</a:t>
            </a:r>
            <a:r>
              <a:rPr dirty="0" sz="1300" spc="-4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15">
                <a:solidFill>
                  <a:srgbClr val="31333B"/>
                </a:solidFill>
                <a:latin typeface="Trebuchet MS"/>
                <a:cs typeface="Trebuchet MS"/>
              </a:rPr>
              <a:t>earns</a:t>
            </a:r>
            <a:r>
              <a:rPr dirty="0" sz="1300" spc="-4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50">
                <a:solidFill>
                  <a:srgbClr val="31333B"/>
                </a:solidFill>
                <a:latin typeface="Trebuchet MS"/>
                <a:cs typeface="Trebuchet MS"/>
              </a:rPr>
              <a:t>from</a:t>
            </a:r>
            <a:r>
              <a:rPr dirty="0" sz="1300" spc="-4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25">
                <a:solidFill>
                  <a:srgbClr val="31333B"/>
                </a:solidFill>
                <a:latin typeface="Trebuchet MS"/>
                <a:cs typeface="Trebuchet MS"/>
              </a:rPr>
              <a:t>salary</a:t>
            </a:r>
            <a:r>
              <a:rPr dirty="0" sz="1300" spc="-4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20">
                <a:solidFill>
                  <a:srgbClr val="31333B"/>
                </a:solidFill>
                <a:latin typeface="Trebuchet MS"/>
                <a:cs typeface="Trebuchet MS"/>
              </a:rPr>
              <a:t>gone</a:t>
            </a:r>
            <a:r>
              <a:rPr dirty="0" sz="1300" spc="-45">
                <a:solidFill>
                  <a:srgbClr val="31333B"/>
                </a:solidFill>
                <a:latin typeface="Trebuchet MS"/>
                <a:cs typeface="Trebuchet MS"/>
              </a:rPr>
              <a:t> without </a:t>
            </a:r>
            <a:r>
              <a:rPr dirty="0" sz="1300" spc="-37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trace.</a:t>
            </a:r>
            <a:endParaRPr sz="1300">
              <a:latin typeface="Trebuchet MS"/>
              <a:cs typeface="Trebuchet MS"/>
            </a:endParaRPr>
          </a:p>
          <a:p>
            <a:pPr marL="12700" marR="327660">
              <a:lnSpc>
                <a:spcPct val="116900"/>
              </a:lnSpc>
            </a:pPr>
            <a:r>
              <a:rPr dirty="0" sz="1300" spc="12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300" spc="65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300" spc="-80">
                <a:solidFill>
                  <a:srgbClr val="31333B"/>
                </a:solidFill>
                <a:latin typeface="Trebuchet MS"/>
                <a:cs typeface="Trebuchet MS"/>
              </a:rPr>
              <a:t>v</a:t>
            </a:r>
            <a:r>
              <a:rPr dirty="0" sz="130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80">
                <a:solidFill>
                  <a:srgbClr val="31333B"/>
                </a:solidFill>
                <a:latin typeface="Trebuchet MS"/>
                <a:cs typeface="Trebuchet MS"/>
              </a:rPr>
              <a:t>m</a:t>
            </a:r>
            <a:r>
              <a:rPr dirty="0" sz="1300" spc="2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300" spc="-45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30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300" spc="-85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20">
                <a:solidFill>
                  <a:srgbClr val="31333B"/>
                </a:solidFill>
                <a:latin typeface="Trebuchet MS"/>
                <a:cs typeface="Trebuchet MS"/>
              </a:rPr>
              <a:t>b</a:t>
            </a:r>
            <a:r>
              <a:rPr dirty="0" sz="1300" spc="-45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300" spc="-8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300" spc="-8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300" spc="-7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300" spc="-95">
                <a:solidFill>
                  <a:srgbClr val="31333B"/>
                </a:solidFill>
                <a:latin typeface="Trebuchet MS"/>
                <a:cs typeface="Trebuchet MS"/>
              </a:rPr>
              <a:t>ll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9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30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300" spc="65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300" spc="-105">
                <a:solidFill>
                  <a:srgbClr val="31333B"/>
                </a:solidFill>
                <a:latin typeface="Trebuchet MS"/>
                <a:cs typeface="Trebuchet MS"/>
              </a:rPr>
              <a:t>k</a:t>
            </a:r>
            <a:r>
              <a:rPr dirty="0" sz="1300" spc="-7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300" spc="-45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300" spc="100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300" spc="-80">
                <a:solidFill>
                  <a:srgbClr val="31333B"/>
                </a:solidFill>
                <a:latin typeface="Trebuchet MS"/>
                <a:cs typeface="Trebuchet MS"/>
              </a:rPr>
              <a:t>v</a:t>
            </a:r>
            <a:r>
              <a:rPr dirty="0" sz="130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300" spc="-10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300" spc="-65">
                <a:solidFill>
                  <a:srgbClr val="31333B"/>
                </a:solidFill>
                <a:latin typeface="Trebuchet MS"/>
                <a:cs typeface="Trebuchet MS"/>
              </a:rPr>
              <a:t>y  </a:t>
            </a:r>
            <a:r>
              <a:rPr dirty="0" sz="1300" spc="-60">
                <a:solidFill>
                  <a:srgbClr val="31333B"/>
                </a:solidFill>
                <a:latin typeface="Trebuchet MS"/>
                <a:cs typeface="Trebuchet MS"/>
              </a:rPr>
              <a:t>month.</a:t>
            </a:r>
            <a:endParaRPr sz="1300">
              <a:latin typeface="Trebuchet MS"/>
              <a:cs typeface="Trebuchet MS"/>
            </a:endParaRPr>
          </a:p>
          <a:p>
            <a:pPr marL="12700" marR="323850">
              <a:lnSpc>
                <a:spcPct val="116900"/>
              </a:lnSpc>
            </a:pP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300" spc="-9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300" spc="65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300" spc="-45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8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300" spc="2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100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30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300" spc="-8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80">
                <a:solidFill>
                  <a:srgbClr val="31333B"/>
                </a:solidFill>
                <a:latin typeface="Trebuchet MS"/>
                <a:cs typeface="Trebuchet MS"/>
              </a:rPr>
              <a:t>m</a:t>
            </a:r>
            <a:r>
              <a:rPr dirty="0" sz="1300" spc="65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300" spc="-100">
                <a:solidFill>
                  <a:srgbClr val="31333B"/>
                </a:solidFill>
                <a:latin typeface="Trebuchet MS"/>
                <a:cs typeface="Trebuchet MS"/>
              </a:rPr>
              <a:t>rr</a:t>
            </a:r>
            <a:r>
              <a:rPr dirty="0" sz="1300" spc="-7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30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300" spc="2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7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300" spc="-45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>
                <a:solidFill>
                  <a:srgbClr val="31333B"/>
                </a:solidFill>
                <a:latin typeface="Trebuchet MS"/>
                <a:cs typeface="Trebuchet MS"/>
              </a:rPr>
              <a:t>3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60">
                <a:solidFill>
                  <a:srgbClr val="31333B"/>
                </a:solidFill>
                <a:latin typeface="Trebuchet MS"/>
                <a:cs typeface="Trebuchet MS"/>
              </a:rPr>
              <a:t>-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110">
                <a:solidFill>
                  <a:srgbClr val="31333B"/>
                </a:solidFill>
                <a:latin typeface="Trebuchet MS"/>
                <a:cs typeface="Trebuchet MS"/>
              </a:rPr>
              <a:t>4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85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30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300" spc="65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300" spc="-10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300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300" spc="-114">
                <a:solidFill>
                  <a:srgbClr val="31333B"/>
                </a:solidFill>
                <a:latin typeface="Trebuchet MS"/>
                <a:cs typeface="Trebuchet MS"/>
              </a:rPr>
              <a:t>.  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Want </a:t>
            </a:r>
            <a:r>
              <a:rPr dirty="0" sz="1300" spc="-30">
                <a:solidFill>
                  <a:srgbClr val="31333B"/>
                </a:solidFill>
                <a:latin typeface="Trebuchet MS"/>
                <a:cs typeface="Trebuchet MS"/>
              </a:rPr>
              <a:t>to </a:t>
            </a:r>
            <a:r>
              <a:rPr dirty="0" sz="1300">
                <a:solidFill>
                  <a:srgbClr val="31333B"/>
                </a:solidFill>
                <a:latin typeface="Trebuchet MS"/>
                <a:cs typeface="Trebuchet MS"/>
              </a:rPr>
              <a:t>pay </a:t>
            </a:r>
            <a:r>
              <a:rPr dirty="0" sz="1300" spc="-15">
                <a:solidFill>
                  <a:srgbClr val="31333B"/>
                </a:solidFill>
                <a:latin typeface="Trebuchet MS"/>
                <a:cs typeface="Trebuchet MS"/>
              </a:rPr>
              <a:t>off </a:t>
            </a:r>
            <a:r>
              <a:rPr dirty="0" sz="1300" spc="-10">
                <a:solidFill>
                  <a:srgbClr val="31333B"/>
                </a:solidFill>
                <a:latin typeface="Trebuchet MS"/>
                <a:cs typeface="Trebuchet MS"/>
              </a:rPr>
              <a:t>debt </a:t>
            </a:r>
            <a:r>
              <a:rPr dirty="0" sz="1300" spc="-55">
                <a:solidFill>
                  <a:srgbClr val="31333B"/>
                </a:solidFill>
                <a:latin typeface="Trebuchet MS"/>
                <a:cs typeface="Trebuchet MS"/>
              </a:rPr>
              <a:t>within </a:t>
            </a:r>
            <a:r>
              <a:rPr dirty="0" sz="1300">
                <a:solidFill>
                  <a:srgbClr val="31333B"/>
                </a:solidFill>
                <a:latin typeface="Trebuchet MS"/>
                <a:cs typeface="Trebuchet MS"/>
              </a:rPr>
              <a:t>3 </a:t>
            </a:r>
            <a:r>
              <a:rPr dirty="0" sz="1300" spc="60">
                <a:solidFill>
                  <a:srgbClr val="31333B"/>
                </a:solidFill>
                <a:latin typeface="Trebuchet MS"/>
                <a:cs typeface="Trebuchet MS"/>
              </a:rPr>
              <a:t>- </a:t>
            </a:r>
            <a:r>
              <a:rPr dirty="0" sz="1300" spc="110">
                <a:solidFill>
                  <a:srgbClr val="31333B"/>
                </a:solidFill>
                <a:latin typeface="Trebuchet MS"/>
                <a:cs typeface="Trebuchet MS"/>
              </a:rPr>
              <a:t>4 </a:t>
            </a:r>
            <a:r>
              <a:rPr dirty="0" sz="1300" spc="-38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40">
                <a:solidFill>
                  <a:srgbClr val="31333B"/>
                </a:solidFill>
                <a:latin typeface="Trebuchet MS"/>
                <a:cs typeface="Trebuchet MS"/>
              </a:rPr>
              <a:t>years.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300" spc="-30">
                <a:solidFill>
                  <a:srgbClr val="31333B"/>
                </a:solidFill>
                <a:latin typeface="Trebuchet MS"/>
                <a:cs typeface="Trebuchet MS"/>
              </a:rPr>
              <a:t>Plan</a:t>
            </a:r>
            <a:r>
              <a:rPr dirty="0" sz="1300" spc="-4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30">
                <a:solidFill>
                  <a:srgbClr val="31333B"/>
                </a:solidFill>
                <a:latin typeface="Trebuchet MS"/>
                <a:cs typeface="Trebuchet MS"/>
              </a:rPr>
              <a:t>to</a:t>
            </a:r>
            <a:r>
              <a:rPr dirty="0" sz="1300" spc="-40">
                <a:solidFill>
                  <a:srgbClr val="31333B"/>
                </a:solidFill>
                <a:latin typeface="Trebuchet MS"/>
                <a:cs typeface="Trebuchet MS"/>
              </a:rPr>
              <a:t> perform</a:t>
            </a:r>
            <a:r>
              <a:rPr dirty="0" sz="1300" spc="-4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50">
                <a:solidFill>
                  <a:srgbClr val="31333B"/>
                </a:solidFill>
                <a:latin typeface="Trebuchet MS"/>
                <a:cs typeface="Trebuchet MS"/>
              </a:rPr>
              <a:t>Hajj/Umrah</a:t>
            </a:r>
            <a:endParaRPr sz="1300">
              <a:latin typeface="Trebuchet MS"/>
              <a:cs typeface="Trebuchet MS"/>
            </a:endParaRPr>
          </a:p>
          <a:p>
            <a:pPr marL="12700" marR="201295">
              <a:lnSpc>
                <a:spcPct val="116900"/>
              </a:lnSpc>
            </a:pP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Want</a:t>
            </a:r>
            <a:r>
              <a:rPr dirty="0" sz="1300" spc="-4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30">
                <a:solidFill>
                  <a:srgbClr val="31333B"/>
                </a:solidFill>
                <a:latin typeface="Trebuchet MS"/>
                <a:cs typeface="Trebuchet MS"/>
              </a:rPr>
              <a:t>to</a:t>
            </a:r>
            <a:r>
              <a:rPr dirty="0" sz="1300" spc="-4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25">
                <a:solidFill>
                  <a:srgbClr val="31333B"/>
                </a:solidFill>
                <a:latin typeface="Trebuchet MS"/>
                <a:cs typeface="Trebuchet MS"/>
              </a:rPr>
              <a:t>provide</a:t>
            </a:r>
            <a:r>
              <a:rPr dirty="0" sz="1300" spc="-4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20">
                <a:solidFill>
                  <a:srgbClr val="31333B"/>
                </a:solidFill>
                <a:latin typeface="Trebuchet MS"/>
                <a:cs typeface="Trebuchet MS"/>
              </a:rPr>
              <a:t>funds</a:t>
            </a:r>
            <a:r>
              <a:rPr dirty="0" sz="1300" spc="-4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for</a:t>
            </a:r>
            <a:r>
              <a:rPr dirty="0" sz="1300" spc="-4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30">
                <a:solidFill>
                  <a:srgbClr val="31333B"/>
                </a:solidFill>
                <a:latin typeface="Trebuchet MS"/>
                <a:cs typeface="Trebuchet MS"/>
              </a:rPr>
              <a:t>children's </a:t>
            </a:r>
            <a:r>
              <a:rPr dirty="0" sz="1300" spc="-37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25">
                <a:solidFill>
                  <a:srgbClr val="31333B"/>
                </a:solidFill>
                <a:latin typeface="Trebuchet MS"/>
                <a:cs typeface="Trebuchet MS"/>
              </a:rPr>
              <a:t>education.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300" spc="-10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30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300" spc="2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300" spc="65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300" spc="-10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30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10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30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300" spc="-8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300" spc="-7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300" spc="-10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30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300" spc="-80">
                <a:solidFill>
                  <a:srgbClr val="31333B"/>
                </a:solidFill>
                <a:latin typeface="Trebuchet MS"/>
                <a:cs typeface="Trebuchet MS"/>
              </a:rPr>
              <a:t>m</a:t>
            </a:r>
            <a:r>
              <a:rPr dirty="0" sz="1300" spc="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300" spc="-45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300" spc="-8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300" spc="-35">
                <a:solidFill>
                  <a:srgbClr val="31333B"/>
                </a:solidFill>
                <a:latin typeface="Trebuchet MS"/>
                <a:cs typeface="Trebuchet MS"/>
              </a:rPr>
              <a:t>f</a:t>
            </a:r>
            <a:r>
              <a:rPr dirty="0" sz="1300" spc="-45">
                <a:solidFill>
                  <a:srgbClr val="31333B"/>
                </a:solidFill>
                <a:latin typeface="Trebuchet MS"/>
                <a:cs typeface="Trebuchet MS"/>
              </a:rPr>
              <a:t>un</a:t>
            </a:r>
            <a:r>
              <a:rPr dirty="0" sz="1300" spc="2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300" spc="-130">
                <a:solidFill>
                  <a:srgbClr val="31333B"/>
                </a:solidFill>
                <a:latin typeface="Trebuchet MS"/>
                <a:cs typeface="Trebuchet MS"/>
              </a:rPr>
              <a:t>.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896"/>
            <a:ext cx="3562349" cy="27241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5411" y="5751100"/>
            <a:ext cx="6543690" cy="18117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02022"/>
            <a:ext cx="3838575" cy="6960870"/>
            <a:chOff x="0" y="602022"/>
            <a:chExt cx="3838575" cy="6960870"/>
          </a:xfrm>
        </p:grpSpPr>
        <p:sp>
          <p:nvSpPr>
            <p:cNvPr id="5" name="object 5"/>
            <p:cNvSpPr/>
            <p:nvPr/>
          </p:nvSpPr>
          <p:spPr>
            <a:xfrm>
              <a:off x="0" y="1041247"/>
              <a:ext cx="3702685" cy="6522084"/>
            </a:xfrm>
            <a:custGeom>
              <a:avLst/>
              <a:gdLst/>
              <a:ahLst/>
              <a:cxnLst/>
              <a:rect l="l" t="t" r="r" b="b"/>
              <a:pathLst>
                <a:path w="3702685" h="6522084">
                  <a:moveTo>
                    <a:pt x="3702240" y="1847075"/>
                  </a:moveTo>
                  <a:lnTo>
                    <a:pt x="3702100" y="1605292"/>
                  </a:lnTo>
                  <a:lnTo>
                    <a:pt x="3523450" y="1426641"/>
                  </a:lnTo>
                  <a:lnTo>
                    <a:pt x="3523450" y="0"/>
                  </a:lnTo>
                  <a:lnTo>
                    <a:pt x="0" y="1265008"/>
                  </a:lnTo>
                  <a:lnTo>
                    <a:pt x="0" y="6521615"/>
                  </a:lnTo>
                  <a:lnTo>
                    <a:pt x="3523450" y="6521615"/>
                  </a:lnTo>
                  <a:lnTo>
                    <a:pt x="3523450" y="1668526"/>
                  </a:lnTo>
                  <a:lnTo>
                    <a:pt x="3702126" y="1847189"/>
                  </a:lnTo>
                  <a:close/>
                </a:path>
              </a:pathLst>
            </a:custGeom>
            <a:solidFill>
              <a:srgbClr val="3133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5136" y="2437303"/>
              <a:ext cx="1562099" cy="15620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75066" y="602022"/>
              <a:ext cx="763270" cy="2125345"/>
            </a:xfrm>
            <a:custGeom>
              <a:avLst/>
              <a:gdLst/>
              <a:ahLst/>
              <a:cxnLst/>
              <a:rect l="l" t="t" r="r" b="b"/>
              <a:pathLst>
                <a:path w="763270" h="2125345">
                  <a:moveTo>
                    <a:pt x="763066" y="2125055"/>
                  </a:moveTo>
                  <a:lnTo>
                    <a:pt x="883" y="1362871"/>
                  </a:lnTo>
                  <a:lnTo>
                    <a:pt x="0" y="0"/>
                  </a:lnTo>
                  <a:lnTo>
                    <a:pt x="130691" y="130691"/>
                  </a:lnTo>
                  <a:lnTo>
                    <a:pt x="762182" y="762186"/>
                  </a:lnTo>
                  <a:lnTo>
                    <a:pt x="763066" y="21250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1426" y="3221223"/>
            <a:ext cx="2066924" cy="206692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060518" y="1213338"/>
            <a:ext cx="937894" cy="1670050"/>
            <a:chOff x="3060518" y="1213338"/>
            <a:chExt cx="937894" cy="1670050"/>
          </a:xfrm>
        </p:grpSpPr>
        <p:sp>
          <p:nvSpPr>
            <p:cNvPr id="10" name="object 10"/>
            <p:cNvSpPr/>
            <p:nvPr/>
          </p:nvSpPr>
          <p:spPr>
            <a:xfrm>
              <a:off x="3060518" y="1457457"/>
              <a:ext cx="937894" cy="1426210"/>
            </a:xfrm>
            <a:custGeom>
              <a:avLst/>
              <a:gdLst/>
              <a:ahLst/>
              <a:cxnLst/>
              <a:rect l="l" t="t" r="r" b="b"/>
              <a:pathLst>
                <a:path w="937895" h="1426210">
                  <a:moveTo>
                    <a:pt x="303785" y="792339"/>
                  </a:moveTo>
                  <a:lnTo>
                    <a:pt x="315" y="488868"/>
                  </a:lnTo>
                  <a:lnTo>
                    <a:pt x="0" y="0"/>
                  </a:lnTo>
                  <a:lnTo>
                    <a:pt x="936961" y="936962"/>
                  </a:lnTo>
                  <a:lnTo>
                    <a:pt x="937277" y="1425338"/>
                  </a:lnTo>
                  <a:lnTo>
                    <a:pt x="937031" y="1425584"/>
                  </a:lnTo>
                  <a:lnTo>
                    <a:pt x="303785" y="792339"/>
                  </a:lnTo>
                  <a:close/>
                </a:path>
              </a:pathLst>
            </a:custGeom>
            <a:solidFill>
              <a:srgbClr val="F1BC00">
                <a:alpha val="93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103991" y="1213338"/>
              <a:ext cx="661035" cy="902335"/>
            </a:xfrm>
            <a:custGeom>
              <a:avLst/>
              <a:gdLst/>
              <a:ahLst/>
              <a:cxnLst/>
              <a:rect l="l" t="t" r="r" b="b"/>
              <a:pathLst>
                <a:path w="661035" h="902335">
                  <a:moveTo>
                    <a:pt x="220289" y="462156"/>
                  </a:moveTo>
                  <a:lnTo>
                    <a:pt x="152" y="242007"/>
                  </a:lnTo>
                  <a:lnTo>
                    <a:pt x="0" y="0"/>
                  </a:lnTo>
                  <a:lnTo>
                    <a:pt x="660410" y="660410"/>
                  </a:lnTo>
                  <a:lnTo>
                    <a:pt x="660562" y="902158"/>
                  </a:lnTo>
                  <a:lnTo>
                    <a:pt x="660432" y="902288"/>
                  </a:lnTo>
                  <a:lnTo>
                    <a:pt x="220289" y="462156"/>
                  </a:lnTo>
                  <a:close/>
                </a:path>
              </a:pathLst>
            </a:custGeom>
            <a:solidFill>
              <a:srgbClr val="31333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454235" y="111999"/>
            <a:ext cx="1836420" cy="1093470"/>
          </a:xfrm>
          <a:custGeom>
            <a:avLst/>
            <a:gdLst/>
            <a:ahLst/>
            <a:cxnLst/>
            <a:rect l="l" t="t" r="r" b="b"/>
            <a:pathLst>
              <a:path w="1836420" h="1093470">
                <a:moveTo>
                  <a:pt x="1836245" y="1093206"/>
                </a:moveTo>
                <a:lnTo>
                  <a:pt x="0" y="1093206"/>
                </a:lnTo>
                <a:lnTo>
                  <a:pt x="0" y="0"/>
                </a:lnTo>
                <a:lnTo>
                  <a:pt x="1836245" y="0"/>
                </a:lnTo>
                <a:lnTo>
                  <a:pt x="1836245" y="1093206"/>
                </a:lnTo>
                <a:close/>
              </a:path>
            </a:pathLst>
          </a:custGeom>
          <a:solidFill>
            <a:srgbClr val="31333B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15945" y="6433939"/>
            <a:ext cx="2065655" cy="0"/>
          </a:xfrm>
          <a:custGeom>
            <a:avLst/>
            <a:gdLst/>
            <a:ahLst/>
            <a:cxnLst/>
            <a:rect l="l" t="t" r="r" b="b"/>
            <a:pathLst>
              <a:path w="2065654" h="0">
                <a:moveTo>
                  <a:pt x="0" y="0"/>
                </a:moveTo>
                <a:lnTo>
                  <a:pt x="2065153" y="0"/>
                </a:lnTo>
              </a:path>
            </a:pathLst>
          </a:custGeom>
          <a:ln w="9525">
            <a:solidFill>
              <a:srgbClr val="1B1F2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6183" y="3958102"/>
            <a:ext cx="2752724" cy="1428749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4116666" y="1138078"/>
            <a:ext cx="2463800" cy="0"/>
          </a:xfrm>
          <a:custGeom>
            <a:avLst/>
            <a:gdLst/>
            <a:ahLst/>
            <a:cxnLst/>
            <a:rect l="l" t="t" r="r" b="b"/>
            <a:pathLst>
              <a:path w="2463800" h="0">
                <a:moveTo>
                  <a:pt x="0" y="0"/>
                </a:moveTo>
                <a:lnTo>
                  <a:pt x="2463717" y="0"/>
                </a:lnTo>
              </a:path>
            </a:pathLst>
          </a:custGeom>
          <a:ln w="9525">
            <a:solidFill>
              <a:srgbClr val="1B1F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074" y="5627282"/>
            <a:ext cx="2501265" cy="140970"/>
          </a:xfrm>
          <a:custGeom>
            <a:avLst/>
            <a:gdLst/>
            <a:ahLst/>
            <a:cxnLst/>
            <a:rect l="l" t="t" r="r" b="b"/>
            <a:pathLst>
              <a:path w="2501265" h="140970">
                <a:moveTo>
                  <a:pt x="0" y="140640"/>
                </a:moveTo>
                <a:lnTo>
                  <a:pt x="0" y="0"/>
                </a:lnTo>
                <a:lnTo>
                  <a:pt x="2500766" y="0"/>
                </a:lnTo>
                <a:lnTo>
                  <a:pt x="2500766" y="140640"/>
                </a:lnTo>
                <a:lnTo>
                  <a:pt x="0" y="140640"/>
                </a:lnTo>
                <a:close/>
              </a:path>
            </a:pathLst>
          </a:custGeom>
          <a:solidFill>
            <a:srgbClr val="F1BC00">
              <a:alpha val="93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7127901" y="5772187"/>
            <a:ext cx="3496945" cy="1672589"/>
            <a:chOff x="7127901" y="5772187"/>
            <a:chExt cx="3496945" cy="1672589"/>
          </a:xfrm>
        </p:grpSpPr>
        <p:sp>
          <p:nvSpPr>
            <p:cNvPr id="18" name="object 18"/>
            <p:cNvSpPr/>
            <p:nvPr/>
          </p:nvSpPr>
          <p:spPr>
            <a:xfrm>
              <a:off x="7127901" y="5986584"/>
              <a:ext cx="3496945" cy="1458595"/>
            </a:xfrm>
            <a:custGeom>
              <a:avLst/>
              <a:gdLst/>
              <a:ahLst/>
              <a:cxnLst/>
              <a:rect l="l" t="t" r="r" b="b"/>
              <a:pathLst>
                <a:path w="3496945" h="1458595">
                  <a:moveTo>
                    <a:pt x="3186594" y="1458163"/>
                  </a:moveTo>
                  <a:lnTo>
                    <a:pt x="309961" y="1458163"/>
                  </a:lnTo>
                  <a:lnTo>
                    <a:pt x="0" y="1148201"/>
                  </a:lnTo>
                  <a:lnTo>
                    <a:pt x="0" y="309961"/>
                  </a:lnTo>
                  <a:lnTo>
                    <a:pt x="309963" y="0"/>
                  </a:lnTo>
                  <a:lnTo>
                    <a:pt x="3186592" y="0"/>
                  </a:lnTo>
                  <a:lnTo>
                    <a:pt x="3496543" y="309961"/>
                  </a:lnTo>
                  <a:lnTo>
                    <a:pt x="3496543" y="1148201"/>
                  </a:lnTo>
                  <a:lnTo>
                    <a:pt x="3186594" y="1458163"/>
                  </a:lnTo>
                  <a:close/>
                </a:path>
              </a:pathLst>
            </a:custGeom>
            <a:solidFill>
              <a:srgbClr val="CB9700">
                <a:alpha val="6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184355" y="5931233"/>
              <a:ext cx="3381375" cy="1431290"/>
            </a:xfrm>
            <a:custGeom>
              <a:avLst/>
              <a:gdLst/>
              <a:ahLst/>
              <a:cxnLst/>
              <a:rect l="l" t="t" r="r" b="b"/>
              <a:pathLst>
                <a:path w="3381375" h="1431290">
                  <a:moveTo>
                    <a:pt x="3079512" y="1430775"/>
                  </a:moveTo>
                  <a:lnTo>
                    <a:pt x="304138" y="1430775"/>
                  </a:lnTo>
                  <a:lnTo>
                    <a:pt x="0" y="1126635"/>
                  </a:lnTo>
                  <a:lnTo>
                    <a:pt x="0" y="304141"/>
                  </a:lnTo>
                  <a:lnTo>
                    <a:pt x="304140" y="0"/>
                  </a:lnTo>
                  <a:lnTo>
                    <a:pt x="3079510" y="0"/>
                  </a:lnTo>
                  <a:lnTo>
                    <a:pt x="3381323" y="301825"/>
                  </a:lnTo>
                  <a:lnTo>
                    <a:pt x="3381323" y="1128952"/>
                  </a:lnTo>
                  <a:lnTo>
                    <a:pt x="3079512" y="1430775"/>
                  </a:lnTo>
                  <a:close/>
                </a:path>
              </a:pathLst>
            </a:custGeom>
            <a:solidFill>
              <a:srgbClr val="FFFFFF">
                <a:alpha val="6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1489" y="6119408"/>
              <a:ext cx="266699" cy="27620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98893" y="6411742"/>
              <a:ext cx="234850" cy="2348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98893" y="6702216"/>
              <a:ext cx="228599" cy="2285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98893" y="6990526"/>
              <a:ext cx="228599" cy="22859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037792" y="5772187"/>
              <a:ext cx="1435735" cy="419734"/>
            </a:xfrm>
            <a:custGeom>
              <a:avLst/>
              <a:gdLst/>
              <a:ahLst/>
              <a:cxnLst/>
              <a:rect l="l" t="t" r="r" b="b"/>
              <a:pathLst>
                <a:path w="1435734" h="419735">
                  <a:moveTo>
                    <a:pt x="1330311" y="419532"/>
                  </a:moveTo>
                  <a:lnTo>
                    <a:pt x="104879" y="419532"/>
                  </a:lnTo>
                  <a:lnTo>
                    <a:pt x="64056" y="411290"/>
                  </a:lnTo>
                  <a:lnTo>
                    <a:pt x="30719" y="388813"/>
                  </a:lnTo>
                  <a:lnTo>
                    <a:pt x="8242" y="355474"/>
                  </a:lnTo>
                  <a:lnTo>
                    <a:pt x="0" y="314649"/>
                  </a:lnTo>
                  <a:lnTo>
                    <a:pt x="0" y="104883"/>
                  </a:lnTo>
                  <a:lnTo>
                    <a:pt x="8242" y="64057"/>
                  </a:lnTo>
                  <a:lnTo>
                    <a:pt x="30719" y="30719"/>
                  </a:lnTo>
                  <a:lnTo>
                    <a:pt x="64056" y="8242"/>
                  </a:lnTo>
                  <a:lnTo>
                    <a:pt x="104879" y="0"/>
                  </a:lnTo>
                  <a:lnTo>
                    <a:pt x="1330311" y="0"/>
                  </a:lnTo>
                  <a:lnTo>
                    <a:pt x="1371135" y="8242"/>
                  </a:lnTo>
                  <a:lnTo>
                    <a:pt x="1404471" y="30719"/>
                  </a:lnTo>
                  <a:lnTo>
                    <a:pt x="1426946" y="64057"/>
                  </a:lnTo>
                  <a:lnTo>
                    <a:pt x="1435188" y="104883"/>
                  </a:lnTo>
                  <a:lnTo>
                    <a:pt x="1435188" y="314649"/>
                  </a:lnTo>
                  <a:lnTo>
                    <a:pt x="1426946" y="355474"/>
                  </a:lnTo>
                  <a:lnTo>
                    <a:pt x="1404471" y="388813"/>
                  </a:lnTo>
                  <a:lnTo>
                    <a:pt x="1371135" y="411290"/>
                  </a:lnTo>
                  <a:lnTo>
                    <a:pt x="1330311" y="4195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562459" y="5879073"/>
            <a:ext cx="2234565" cy="748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7100"/>
              </a:lnSpc>
              <a:spcBef>
                <a:spcPts val="95"/>
              </a:spcBef>
            </a:pPr>
            <a:r>
              <a:rPr dirty="0" sz="1350" spc="-35">
                <a:solidFill>
                  <a:srgbClr val="FFFFFF"/>
                </a:solidFill>
                <a:latin typeface="Trebuchet MS"/>
                <a:cs typeface="Trebuchet MS"/>
              </a:rPr>
              <a:t>Public</a:t>
            </a:r>
            <a:r>
              <a:rPr dirty="0" sz="135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25">
                <a:solidFill>
                  <a:srgbClr val="FFFFFF"/>
                </a:solidFill>
                <a:latin typeface="Trebuchet MS"/>
                <a:cs typeface="Trebuchet MS"/>
              </a:rPr>
              <a:t>Gold</a:t>
            </a:r>
            <a:r>
              <a:rPr dirty="0" sz="135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5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dirty="0" sz="135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25">
                <a:solidFill>
                  <a:srgbClr val="FFFFFF"/>
                </a:solidFill>
                <a:latin typeface="Trebuchet MS"/>
                <a:cs typeface="Trebuchet MS"/>
              </a:rPr>
              <a:t>nothing</a:t>
            </a:r>
            <a:r>
              <a:rPr dirty="0" sz="135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3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35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20">
                <a:solidFill>
                  <a:srgbClr val="FFFFFF"/>
                </a:solidFill>
                <a:latin typeface="Trebuchet MS"/>
                <a:cs typeface="Trebuchet MS"/>
              </a:rPr>
              <a:t>do </a:t>
            </a:r>
            <a:r>
              <a:rPr dirty="0" sz="1350" spc="-3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2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1350" spc="-7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350" spc="-9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350" spc="-4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35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3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350" spc="-4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1350" spc="2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350" spc="-10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350" spc="-7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350" spc="4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35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35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350" spc="6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350" spc="-4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350" spc="-11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135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2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350" spc="-10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13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 sz="1350" spc="-3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350" spc="-4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1350" spc="2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350" spc="-10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350" spc="-7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350" spc="4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35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10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350" spc="-4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1350" spc="-9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350" spc="-4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1350" spc="6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350" spc="-10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350" spc="-135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19915" y="6197162"/>
            <a:ext cx="4996815" cy="1365885"/>
            <a:chOff x="419915" y="6197162"/>
            <a:chExt cx="4996815" cy="1365885"/>
          </a:xfrm>
        </p:grpSpPr>
        <p:sp>
          <p:nvSpPr>
            <p:cNvPr id="27" name="object 27"/>
            <p:cNvSpPr/>
            <p:nvPr/>
          </p:nvSpPr>
          <p:spPr>
            <a:xfrm>
              <a:off x="419915" y="6786661"/>
              <a:ext cx="2501265" cy="140970"/>
            </a:xfrm>
            <a:custGeom>
              <a:avLst/>
              <a:gdLst/>
              <a:ahLst/>
              <a:cxnLst/>
              <a:rect l="l" t="t" r="r" b="b"/>
              <a:pathLst>
                <a:path w="2501265" h="140970">
                  <a:moveTo>
                    <a:pt x="0" y="140640"/>
                  </a:moveTo>
                  <a:lnTo>
                    <a:pt x="0" y="0"/>
                  </a:lnTo>
                  <a:lnTo>
                    <a:pt x="2500766" y="0"/>
                  </a:lnTo>
                  <a:lnTo>
                    <a:pt x="2500766" y="140640"/>
                  </a:lnTo>
                  <a:lnTo>
                    <a:pt x="0" y="140640"/>
                  </a:lnTo>
                  <a:close/>
                </a:path>
              </a:pathLst>
            </a:custGeom>
            <a:solidFill>
              <a:srgbClr val="F1BC00">
                <a:alpha val="93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23209" y="6197162"/>
              <a:ext cx="2114549" cy="128587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85961" y="6438564"/>
              <a:ext cx="1430365" cy="11242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45392" y="6772107"/>
              <a:ext cx="860895" cy="790742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6840504" y="0"/>
            <a:ext cx="3851910" cy="5619750"/>
            <a:chOff x="6840504" y="0"/>
            <a:chExt cx="3851910" cy="5619750"/>
          </a:xfrm>
        </p:grpSpPr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92548" y="0"/>
              <a:ext cx="3499835" cy="254003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523946" y="2238486"/>
              <a:ext cx="668020" cy="439420"/>
            </a:xfrm>
            <a:custGeom>
              <a:avLst/>
              <a:gdLst/>
              <a:ahLst/>
              <a:cxnLst/>
              <a:rect l="l" t="t" r="r" b="b"/>
              <a:pathLst>
                <a:path w="668020" h="439419">
                  <a:moveTo>
                    <a:pt x="667668" y="113"/>
                  </a:moveTo>
                  <a:lnTo>
                    <a:pt x="228960" y="438821"/>
                  </a:lnTo>
                  <a:lnTo>
                    <a:pt x="0" y="438970"/>
                  </a:lnTo>
                  <a:lnTo>
                    <a:pt x="438823" y="147"/>
                  </a:lnTo>
                  <a:lnTo>
                    <a:pt x="667555" y="0"/>
                  </a:lnTo>
                  <a:close/>
                </a:path>
              </a:pathLst>
            </a:custGeom>
            <a:solidFill>
              <a:srgbClr val="F1BC00">
                <a:alpha val="93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840499" y="2231148"/>
              <a:ext cx="1068070" cy="853440"/>
            </a:xfrm>
            <a:custGeom>
              <a:avLst/>
              <a:gdLst/>
              <a:ahLst/>
              <a:cxnLst/>
              <a:rect l="l" t="t" r="r" b="b"/>
              <a:pathLst>
                <a:path w="1068070" h="853439">
                  <a:moveTo>
                    <a:pt x="799134" y="3492"/>
                  </a:moveTo>
                  <a:lnTo>
                    <a:pt x="584898" y="3530"/>
                  </a:lnTo>
                  <a:lnTo>
                    <a:pt x="0" y="588429"/>
                  </a:lnTo>
                  <a:lnTo>
                    <a:pt x="214350" y="588289"/>
                  </a:lnTo>
                  <a:lnTo>
                    <a:pt x="799134" y="3492"/>
                  </a:lnTo>
                  <a:close/>
                </a:path>
                <a:path w="1068070" h="853439">
                  <a:moveTo>
                    <a:pt x="1067485" y="114"/>
                  </a:moveTo>
                  <a:lnTo>
                    <a:pt x="853236" y="139"/>
                  </a:lnTo>
                  <a:lnTo>
                    <a:pt x="268351" y="585038"/>
                  </a:lnTo>
                  <a:lnTo>
                    <a:pt x="0" y="853401"/>
                  </a:lnTo>
                  <a:lnTo>
                    <a:pt x="214337" y="853274"/>
                  </a:lnTo>
                  <a:lnTo>
                    <a:pt x="799134" y="268478"/>
                  </a:lnTo>
                  <a:lnTo>
                    <a:pt x="1067485" y="114"/>
                  </a:lnTo>
                  <a:close/>
                </a:path>
              </a:pathLst>
            </a:custGeom>
            <a:solidFill>
              <a:srgbClr val="3133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7458" y="3676163"/>
              <a:ext cx="1352549" cy="135254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387941" y="4972505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41298" y="51553"/>
                  </a:moveTo>
                  <a:lnTo>
                    <a:pt x="0" y="41298"/>
                  </a:lnTo>
                  <a:lnTo>
                    <a:pt x="10255" y="0"/>
                  </a:lnTo>
                  <a:lnTo>
                    <a:pt x="51553" y="10255"/>
                  </a:lnTo>
                  <a:lnTo>
                    <a:pt x="41298" y="51553"/>
                  </a:lnTo>
                  <a:close/>
                </a:path>
              </a:pathLst>
            </a:custGeom>
            <a:solidFill>
              <a:srgbClr val="E6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9030576" y="4898567"/>
              <a:ext cx="412750" cy="130810"/>
            </a:xfrm>
            <a:custGeom>
              <a:avLst/>
              <a:gdLst/>
              <a:ahLst/>
              <a:cxnLst/>
              <a:rect l="l" t="t" r="r" b="b"/>
              <a:pathLst>
                <a:path w="412750" h="130810">
                  <a:moveTo>
                    <a:pt x="402196" y="121589"/>
                  </a:moveTo>
                  <a:lnTo>
                    <a:pt x="354076" y="109639"/>
                  </a:lnTo>
                  <a:lnTo>
                    <a:pt x="351929" y="118262"/>
                  </a:lnTo>
                  <a:lnTo>
                    <a:pt x="400050" y="130213"/>
                  </a:lnTo>
                  <a:lnTo>
                    <a:pt x="402196" y="121589"/>
                  </a:lnTo>
                  <a:close/>
                </a:path>
                <a:path w="412750" h="130810">
                  <a:moveTo>
                    <a:pt x="412305" y="80911"/>
                  </a:moveTo>
                  <a:lnTo>
                    <a:pt x="364172" y="68961"/>
                  </a:lnTo>
                  <a:lnTo>
                    <a:pt x="362026" y="77584"/>
                  </a:lnTo>
                  <a:lnTo>
                    <a:pt x="359270" y="88684"/>
                  </a:lnTo>
                  <a:lnTo>
                    <a:pt x="2133" y="0"/>
                  </a:lnTo>
                  <a:lnTo>
                    <a:pt x="0" y="8623"/>
                  </a:lnTo>
                  <a:lnTo>
                    <a:pt x="357124" y="97320"/>
                  </a:lnTo>
                  <a:lnTo>
                    <a:pt x="354076" y="109639"/>
                  </a:lnTo>
                  <a:lnTo>
                    <a:pt x="362889" y="111823"/>
                  </a:lnTo>
                  <a:lnTo>
                    <a:pt x="365950" y="99504"/>
                  </a:lnTo>
                  <a:lnTo>
                    <a:pt x="368096" y="90868"/>
                  </a:lnTo>
                  <a:lnTo>
                    <a:pt x="370852" y="79781"/>
                  </a:lnTo>
                  <a:lnTo>
                    <a:pt x="403313" y="87858"/>
                  </a:lnTo>
                  <a:lnTo>
                    <a:pt x="395376" y="119849"/>
                  </a:lnTo>
                  <a:lnTo>
                    <a:pt x="402209" y="121539"/>
                  </a:lnTo>
                  <a:lnTo>
                    <a:pt x="410146" y="89547"/>
                  </a:lnTo>
                  <a:lnTo>
                    <a:pt x="410235" y="89204"/>
                  </a:lnTo>
                  <a:lnTo>
                    <a:pt x="412305" y="80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96576" y="4764023"/>
              <a:ext cx="847923" cy="84764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188865" y="4756160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431688" y="863376"/>
                  </a:moveTo>
                  <a:lnTo>
                    <a:pt x="384714" y="860838"/>
                  </a:lnTo>
                  <a:lnTo>
                    <a:pt x="339190" y="853402"/>
                  </a:lnTo>
                  <a:lnTo>
                    <a:pt x="295381" y="841333"/>
                  </a:lnTo>
                  <a:lnTo>
                    <a:pt x="253553" y="824896"/>
                  </a:lnTo>
                  <a:lnTo>
                    <a:pt x="213969" y="804357"/>
                  </a:lnTo>
                  <a:lnTo>
                    <a:pt x="176896" y="779980"/>
                  </a:lnTo>
                  <a:lnTo>
                    <a:pt x="142600" y="752031"/>
                  </a:lnTo>
                  <a:lnTo>
                    <a:pt x="111344" y="720776"/>
                  </a:lnTo>
                  <a:lnTo>
                    <a:pt x="83396" y="686479"/>
                  </a:lnTo>
                  <a:lnTo>
                    <a:pt x="59019" y="649406"/>
                  </a:lnTo>
                  <a:lnTo>
                    <a:pt x="38479" y="609823"/>
                  </a:lnTo>
                  <a:lnTo>
                    <a:pt x="22042" y="567994"/>
                  </a:lnTo>
                  <a:lnTo>
                    <a:pt x="9973" y="524185"/>
                  </a:lnTo>
                  <a:lnTo>
                    <a:pt x="2537" y="478661"/>
                  </a:lnTo>
                  <a:lnTo>
                    <a:pt x="0" y="431688"/>
                  </a:lnTo>
                  <a:lnTo>
                    <a:pt x="2537" y="384720"/>
                  </a:lnTo>
                  <a:lnTo>
                    <a:pt x="9973" y="339200"/>
                  </a:lnTo>
                  <a:lnTo>
                    <a:pt x="22042" y="295393"/>
                  </a:lnTo>
                  <a:lnTo>
                    <a:pt x="38479" y="253566"/>
                  </a:lnTo>
                  <a:lnTo>
                    <a:pt x="59019" y="213983"/>
                  </a:lnTo>
                  <a:lnTo>
                    <a:pt x="83396" y="176910"/>
                  </a:lnTo>
                  <a:lnTo>
                    <a:pt x="111344" y="142612"/>
                  </a:lnTo>
                  <a:lnTo>
                    <a:pt x="142600" y="111355"/>
                  </a:lnTo>
                  <a:lnTo>
                    <a:pt x="176896" y="83404"/>
                  </a:lnTo>
                  <a:lnTo>
                    <a:pt x="213969" y="59026"/>
                  </a:lnTo>
                  <a:lnTo>
                    <a:pt x="253553" y="38484"/>
                  </a:lnTo>
                  <a:lnTo>
                    <a:pt x="295381" y="22045"/>
                  </a:lnTo>
                  <a:lnTo>
                    <a:pt x="339190" y="9975"/>
                  </a:lnTo>
                  <a:lnTo>
                    <a:pt x="384714" y="2538"/>
                  </a:lnTo>
                  <a:lnTo>
                    <a:pt x="431688" y="0"/>
                  </a:lnTo>
                  <a:lnTo>
                    <a:pt x="478656" y="2538"/>
                  </a:lnTo>
                  <a:lnTo>
                    <a:pt x="524176" y="9975"/>
                  </a:lnTo>
                  <a:lnTo>
                    <a:pt x="545053" y="15727"/>
                  </a:lnTo>
                  <a:lnTo>
                    <a:pt x="431688" y="15727"/>
                  </a:lnTo>
                  <a:lnTo>
                    <a:pt x="383246" y="18531"/>
                  </a:lnTo>
                  <a:lnTo>
                    <a:pt x="336427" y="26732"/>
                  </a:lnTo>
                  <a:lnTo>
                    <a:pt x="291547" y="40017"/>
                  </a:lnTo>
                  <a:lnTo>
                    <a:pt x="248919" y="58070"/>
                  </a:lnTo>
                  <a:lnTo>
                    <a:pt x="208859" y="80577"/>
                  </a:lnTo>
                  <a:lnTo>
                    <a:pt x="171680" y="107224"/>
                  </a:lnTo>
                  <a:lnTo>
                    <a:pt x="137697" y="137697"/>
                  </a:lnTo>
                  <a:lnTo>
                    <a:pt x="107224" y="171680"/>
                  </a:lnTo>
                  <a:lnTo>
                    <a:pt x="80577" y="208859"/>
                  </a:lnTo>
                  <a:lnTo>
                    <a:pt x="58070" y="248919"/>
                  </a:lnTo>
                  <a:lnTo>
                    <a:pt x="40017" y="291547"/>
                  </a:lnTo>
                  <a:lnTo>
                    <a:pt x="26732" y="336427"/>
                  </a:lnTo>
                  <a:lnTo>
                    <a:pt x="18531" y="383246"/>
                  </a:lnTo>
                  <a:lnTo>
                    <a:pt x="15727" y="431688"/>
                  </a:lnTo>
                  <a:lnTo>
                    <a:pt x="18531" y="480130"/>
                  </a:lnTo>
                  <a:lnTo>
                    <a:pt x="26732" y="526948"/>
                  </a:lnTo>
                  <a:lnTo>
                    <a:pt x="40017" y="571829"/>
                  </a:lnTo>
                  <a:lnTo>
                    <a:pt x="58070" y="614456"/>
                  </a:lnTo>
                  <a:lnTo>
                    <a:pt x="80577" y="654517"/>
                  </a:lnTo>
                  <a:lnTo>
                    <a:pt x="107224" y="691696"/>
                  </a:lnTo>
                  <a:lnTo>
                    <a:pt x="137697" y="725679"/>
                  </a:lnTo>
                  <a:lnTo>
                    <a:pt x="171680" y="756151"/>
                  </a:lnTo>
                  <a:lnTo>
                    <a:pt x="208859" y="782798"/>
                  </a:lnTo>
                  <a:lnTo>
                    <a:pt x="248919" y="805305"/>
                  </a:lnTo>
                  <a:lnTo>
                    <a:pt x="291547" y="823359"/>
                  </a:lnTo>
                  <a:lnTo>
                    <a:pt x="336427" y="836643"/>
                  </a:lnTo>
                  <a:lnTo>
                    <a:pt x="383246" y="844845"/>
                  </a:lnTo>
                  <a:lnTo>
                    <a:pt x="431688" y="847648"/>
                  </a:lnTo>
                  <a:lnTo>
                    <a:pt x="545061" y="847648"/>
                  </a:lnTo>
                  <a:lnTo>
                    <a:pt x="524176" y="853402"/>
                  </a:lnTo>
                  <a:lnTo>
                    <a:pt x="478656" y="860838"/>
                  </a:lnTo>
                  <a:lnTo>
                    <a:pt x="431688" y="863376"/>
                  </a:lnTo>
                  <a:close/>
                </a:path>
                <a:path w="863600" h="863600">
                  <a:moveTo>
                    <a:pt x="545061" y="847648"/>
                  </a:moveTo>
                  <a:lnTo>
                    <a:pt x="431688" y="847648"/>
                  </a:lnTo>
                  <a:lnTo>
                    <a:pt x="480124" y="844845"/>
                  </a:lnTo>
                  <a:lnTo>
                    <a:pt x="526937" y="836643"/>
                  </a:lnTo>
                  <a:lnTo>
                    <a:pt x="571813" y="823359"/>
                  </a:lnTo>
                  <a:lnTo>
                    <a:pt x="614437" y="805305"/>
                  </a:lnTo>
                  <a:lnTo>
                    <a:pt x="654495" y="782798"/>
                  </a:lnTo>
                  <a:lnTo>
                    <a:pt x="691671" y="756151"/>
                  </a:lnTo>
                  <a:lnTo>
                    <a:pt x="725652" y="725679"/>
                  </a:lnTo>
                  <a:lnTo>
                    <a:pt x="756123" y="691696"/>
                  </a:lnTo>
                  <a:lnTo>
                    <a:pt x="782769" y="654517"/>
                  </a:lnTo>
                  <a:lnTo>
                    <a:pt x="805276" y="614456"/>
                  </a:lnTo>
                  <a:lnTo>
                    <a:pt x="823328" y="571829"/>
                  </a:lnTo>
                  <a:lnTo>
                    <a:pt x="836613" y="526948"/>
                  </a:lnTo>
                  <a:lnTo>
                    <a:pt x="844814" y="480130"/>
                  </a:lnTo>
                  <a:lnTo>
                    <a:pt x="847618" y="431688"/>
                  </a:lnTo>
                  <a:lnTo>
                    <a:pt x="844814" y="383246"/>
                  </a:lnTo>
                  <a:lnTo>
                    <a:pt x="836613" y="336427"/>
                  </a:lnTo>
                  <a:lnTo>
                    <a:pt x="823328" y="291547"/>
                  </a:lnTo>
                  <a:lnTo>
                    <a:pt x="805276" y="248919"/>
                  </a:lnTo>
                  <a:lnTo>
                    <a:pt x="782769" y="208859"/>
                  </a:lnTo>
                  <a:lnTo>
                    <a:pt x="756123" y="171680"/>
                  </a:lnTo>
                  <a:lnTo>
                    <a:pt x="725652" y="137697"/>
                  </a:lnTo>
                  <a:lnTo>
                    <a:pt x="691671" y="107224"/>
                  </a:lnTo>
                  <a:lnTo>
                    <a:pt x="654495" y="80577"/>
                  </a:lnTo>
                  <a:lnTo>
                    <a:pt x="614437" y="58070"/>
                  </a:lnTo>
                  <a:lnTo>
                    <a:pt x="571813" y="40017"/>
                  </a:lnTo>
                  <a:lnTo>
                    <a:pt x="526937" y="26732"/>
                  </a:lnTo>
                  <a:lnTo>
                    <a:pt x="480124" y="18531"/>
                  </a:lnTo>
                  <a:lnTo>
                    <a:pt x="431688" y="15727"/>
                  </a:lnTo>
                  <a:lnTo>
                    <a:pt x="545053" y="15727"/>
                  </a:lnTo>
                  <a:lnTo>
                    <a:pt x="609810" y="38484"/>
                  </a:lnTo>
                  <a:lnTo>
                    <a:pt x="649393" y="59026"/>
                  </a:lnTo>
                  <a:lnTo>
                    <a:pt x="686466" y="83404"/>
                  </a:lnTo>
                  <a:lnTo>
                    <a:pt x="720764" y="111355"/>
                  </a:lnTo>
                  <a:lnTo>
                    <a:pt x="752020" y="142612"/>
                  </a:lnTo>
                  <a:lnTo>
                    <a:pt x="779971" y="176910"/>
                  </a:lnTo>
                  <a:lnTo>
                    <a:pt x="804350" y="213983"/>
                  </a:lnTo>
                  <a:lnTo>
                    <a:pt x="824891" y="253566"/>
                  </a:lnTo>
                  <a:lnTo>
                    <a:pt x="841330" y="295393"/>
                  </a:lnTo>
                  <a:lnTo>
                    <a:pt x="853401" y="339200"/>
                  </a:lnTo>
                  <a:lnTo>
                    <a:pt x="860838" y="384720"/>
                  </a:lnTo>
                  <a:lnTo>
                    <a:pt x="863376" y="431688"/>
                  </a:lnTo>
                  <a:lnTo>
                    <a:pt x="860838" y="478661"/>
                  </a:lnTo>
                  <a:lnTo>
                    <a:pt x="853401" y="524185"/>
                  </a:lnTo>
                  <a:lnTo>
                    <a:pt x="841330" y="567994"/>
                  </a:lnTo>
                  <a:lnTo>
                    <a:pt x="824891" y="609823"/>
                  </a:lnTo>
                  <a:lnTo>
                    <a:pt x="804350" y="649406"/>
                  </a:lnTo>
                  <a:lnTo>
                    <a:pt x="779971" y="686479"/>
                  </a:lnTo>
                  <a:lnTo>
                    <a:pt x="752020" y="720776"/>
                  </a:lnTo>
                  <a:lnTo>
                    <a:pt x="720764" y="752031"/>
                  </a:lnTo>
                  <a:lnTo>
                    <a:pt x="686466" y="779980"/>
                  </a:lnTo>
                  <a:lnTo>
                    <a:pt x="649393" y="804357"/>
                  </a:lnTo>
                  <a:lnTo>
                    <a:pt x="609810" y="824896"/>
                  </a:lnTo>
                  <a:lnTo>
                    <a:pt x="567982" y="841333"/>
                  </a:lnTo>
                  <a:lnTo>
                    <a:pt x="545061" y="847648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8259944" y="3999158"/>
            <a:ext cx="686435" cy="60325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 indent="97155">
              <a:lnSpc>
                <a:spcPts val="1460"/>
              </a:lnSpc>
              <a:spcBef>
                <a:spcPts val="290"/>
              </a:spcBef>
            </a:pPr>
            <a:r>
              <a:rPr dirty="0" sz="1350" spc="40" b="1">
                <a:solidFill>
                  <a:srgbClr val="CB9700"/>
                </a:solidFill>
                <a:latin typeface="Trebuchet MS"/>
                <a:cs typeface="Trebuchet MS"/>
              </a:rPr>
              <a:t>GOLD </a:t>
            </a:r>
            <a:r>
              <a:rPr dirty="0" sz="1350" spc="45" b="1">
                <a:solidFill>
                  <a:srgbClr val="CB9700"/>
                </a:solidFill>
                <a:latin typeface="Trebuchet MS"/>
                <a:cs typeface="Trebuchet MS"/>
              </a:rPr>
              <a:t> </a:t>
            </a:r>
            <a:r>
              <a:rPr dirty="0" sz="1350" spc="235" b="1">
                <a:solidFill>
                  <a:srgbClr val="CB9700"/>
                </a:solidFill>
                <a:latin typeface="Trebuchet MS"/>
                <a:cs typeface="Trebuchet MS"/>
              </a:rPr>
              <a:t>S</a:t>
            </a:r>
            <a:r>
              <a:rPr dirty="0" sz="1350" spc="85" b="1">
                <a:solidFill>
                  <a:srgbClr val="CB9700"/>
                </a:solidFill>
                <a:latin typeface="Trebuchet MS"/>
                <a:cs typeface="Trebuchet MS"/>
              </a:rPr>
              <a:t>A</a:t>
            </a:r>
            <a:r>
              <a:rPr dirty="0" sz="1350" spc="100" b="1">
                <a:solidFill>
                  <a:srgbClr val="CB9700"/>
                </a:solidFill>
                <a:latin typeface="Trebuchet MS"/>
                <a:cs typeface="Trebuchet MS"/>
              </a:rPr>
              <a:t>V</a:t>
            </a:r>
            <a:r>
              <a:rPr dirty="0" sz="1350" spc="75" b="1">
                <a:solidFill>
                  <a:srgbClr val="CB9700"/>
                </a:solidFill>
                <a:latin typeface="Trebuchet MS"/>
                <a:cs typeface="Trebuchet MS"/>
              </a:rPr>
              <a:t>I</a:t>
            </a:r>
            <a:r>
              <a:rPr dirty="0" sz="1350" spc="95" b="1">
                <a:solidFill>
                  <a:srgbClr val="CB9700"/>
                </a:solidFill>
                <a:latin typeface="Trebuchet MS"/>
                <a:cs typeface="Trebuchet MS"/>
              </a:rPr>
              <a:t>N</a:t>
            </a:r>
            <a:r>
              <a:rPr dirty="0" sz="1350" spc="5" b="1">
                <a:solidFill>
                  <a:srgbClr val="CB9700"/>
                </a:solidFill>
                <a:latin typeface="Trebuchet MS"/>
                <a:cs typeface="Trebuchet MS"/>
              </a:rPr>
              <a:t>G </a:t>
            </a:r>
            <a:r>
              <a:rPr dirty="0" sz="1350" b="1">
                <a:solidFill>
                  <a:srgbClr val="CB9700"/>
                </a:solidFill>
                <a:latin typeface="Trebuchet MS"/>
                <a:cs typeface="Trebuchet MS"/>
              </a:rPr>
              <a:t> </a:t>
            </a:r>
            <a:r>
              <a:rPr dirty="0" sz="1350" spc="75" b="1">
                <a:solidFill>
                  <a:srgbClr val="CB9700"/>
                </a:solidFill>
                <a:latin typeface="Trebuchet MS"/>
                <a:cs typeface="Trebuchet MS"/>
              </a:rPr>
              <a:t>GOALS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494100" y="3319371"/>
            <a:ext cx="2109470" cy="1797050"/>
            <a:chOff x="7494100" y="3319371"/>
            <a:chExt cx="2109470" cy="1797050"/>
          </a:xfrm>
        </p:grpSpPr>
        <p:sp>
          <p:nvSpPr>
            <p:cNvPr id="42" name="object 42"/>
            <p:cNvSpPr/>
            <p:nvPr/>
          </p:nvSpPr>
          <p:spPr>
            <a:xfrm>
              <a:off x="8648098" y="3492762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43619" y="1080"/>
                  </a:moveTo>
                  <a:lnTo>
                    <a:pt x="42538" y="43619"/>
                  </a:lnTo>
                  <a:lnTo>
                    <a:pt x="0" y="42538"/>
                  </a:lnTo>
                  <a:lnTo>
                    <a:pt x="1080" y="0"/>
                  </a:lnTo>
                  <a:lnTo>
                    <a:pt x="43619" y="1080"/>
                  </a:lnTo>
                  <a:close/>
                </a:path>
              </a:pathLst>
            </a:custGeom>
            <a:solidFill>
              <a:srgbClr val="E6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643975" y="3490188"/>
              <a:ext cx="52069" cy="418465"/>
            </a:xfrm>
            <a:custGeom>
              <a:avLst/>
              <a:gdLst/>
              <a:ahLst/>
              <a:cxnLst/>
              <a:rect l="l" t="t" r="r" b="b"/>
              <a:pathLst>
                <a:path w="52070" h="418464">
                  <a:moveTo>
                    <a:pt x="43103" y="1041"/>
                  </a:moveTo>
                  <a:lnTo>
                    <a:pt x="10134" y="228"/>
                  </a:lnTo>
                  <a:lnTo>
                    <a:pt x="9804" y="215"/>
                  </a:lnTo>
                  <a:lnTo>
                    <a:pt x="1257" y="0"/>
                  </a:lnTo>
                  <a:lnTo>
                    <a:pt x="0" y="49555"/>
                  </a:lnTo>
                  <a:lnTo>
                    <a:pt x="8890" y="49784"/>
                  </a:lnTo>
                  <a:lnTo>
                    <a:pt x="20294" y="50076"/>
                  </a:lnTo>
                  <a:lnTo>
                    <a:pt x="10972" y="417931"/>
                  </a:lnTo>
                  <a:lnTo>
                    <a:pt x="19850" y="418160"/>
                  </a:lnTo>
                  <a:lnTo>
                    <a:pt x="29425" y="41211"/>
                  </a:lnTo>
                  <a:lnTo>
                    <a:pt x="20535" y="40995"/>
                  </a:lnTo>
                  <a:lnTo>
                    <a:pt x="9118" y="40716"/>
                  </a:lnTo>
                  <a:lnTo>
                    <a:pt x="9956" y="7251"/>
                  </a:lnTo>
                  <a:lnTo>
                    <a:pt x="42926" y="8077"/>
                  </a:lnTo>
                  <a:lnTo>
                    <a:pt x="43103" y="1041"/>
                  </a:lnTo>
                  <a:close/>
                </a:path>
                <a:path w="52070" h="418464">
                  <a:moveTo>
                    <a:pt x="52044" y="1270"/>
                  </a:moveTo>
                  <a:lnTo>
                    <a:pt x="43154" y="1041"/>
                  </a:lnTo>
                  <a:lnTo>
                    <a:pt x="42125" y="41541"/>
                  </a:lnTo>
                  <a:lnTo>
                    <a:pt x="29425" y="41211"/>
                  </a:lnTo>
                  <a:lnTo>
                    <a:pt x="29197" y="50304"/>
                  </a:lnTo>
                  <a:lnTo>
                    <a:pt x="41897" y="50622"/>
                  </a:lnTo>
                  <a:lnTo>
                    <a:pt x="50774" y="50850"/>
                  </a:lnTo>
                  <a:lnTo>
                    <a:pt x="52044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635966" y="3935438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42543" y="43405"/>
                  </a:moveTo>
                  <a:lnTo>
                    <a:pt x="43405" y="861"/>
                  </a:lnTo>
                  <a:lnTo>
                    <a:pt x="861" y="0"/>
                  </a:lnTo>
                  <a:lnTo>
                    <a:pt x="0" y="42543"/>
                  </a:lnTo>
                  <a:lnTo>
                    <a:pt x="42543" y="43405"/>
                  </a:lnTo>
                  <a:close/>
                </a:path>
              </a:pathLst>
            </a:custGeom>
            <a:solidFill>
              <a:srgbClr val="E6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631910" y="3565372"/>
              <a:ext cx="52069" cy="416559"/>
            </a:xfrm>
            <a:custGeom>
              <a:avLst/>
              <a:gdLst/>
              <a:ahLst/>
              <a:cxnLst/>
              <a:rect l="l" t="t" r="r" b="b"/>
              <a:pathLst>
                <a:path w="52070" h="416560">
                  <a:moveTo>
                    <a:pt x="41986" y="408838"/>
                  </a:moveTo>
                  <a:lnTo>
                    <a:pt x="9017" y="408178"/>
                  </a:lnTo>
                  <a:lnTo>
                    <a:pt x="9880" y="365633"/>
                  </a:lnTo>
                  <a:lnTo>
                    <a:pt x="1003" y="365455"/>
                  </a:lnTo>
                  <a:lnTo>
                    <a:pt x="0" y="415023"/>
                  </a:lnTo>
                  <a:lnTo>
                    <a:pt x="8877" y="415213"/>
                  </a:lnTo>
                  <a:lnTo>
                    <a:pt x="41846" y="415874"/>
                  </a:lnTo>
                  <a:lnTo>
                    <a:pt x="41986" y="408838"/>
                  </a:lnTo>
                  <a:close/>
                </a:path>
                <a:path w="52070" h="416560">
                  <a:moveTo>
                    <a:pt x="51790" y="366483"/>
                  </a:moveTo>
                  <a:lnTo>
                    <a:pt x="42900" y="366293"/>
                  </a:lnTo>
                  <a:lnTo>
                    <a:pt x="30200" y="366052"/>
                  </a:lnTo>
                  <a:lnTo>
                    <a:pt x="37617" y="177"/>
                  </a:lnTo>
                  <a:lnTo>
                    <a:pt x="28727" y="0"/>
                  </a:lnTo>
                  <a:lnTo>
                    <a:pt x="21310" y="365861"/>
                  </a:lnTo>
                  <a:lnTo>
                    <a:pt x="9880" y="365633"/>
                  </a:lnTo>
                  <a:lnTo>
                    <a:pt x="9702" y="374713"/>
                  </a:lnTo>
                  <a:lnTo>
                    <a:pt x="21132" y="374942"/>
                  </a:lnTo>
                  <a:lnTo>
                    <a:pt x="30022" y="375119"/>
                  </a:lnTo>
                  <a:lnTo>
                    <a:pt x="42710" y="375386"/>
                  </a:lnTo>
                  <a:lnTo>
                    <a:pt x="41897" y="415874"/>
                  </a:lnTo>
                  <a:lnTo>
                    <a:pt x="50787" y="416052"/>
                  </a:lnTo>
                  <a:lnTo>
                    <a:pt x="51790" y="3664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8944728" y="3924594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4" h="52704">
                  <a:moveTo>
                    <a:pt x="34976" y="52224"/>
                  </a:moveTo>
                  <a:lnTo>
                    <a:pt x="52224" y="17247"/>
                  </a:lnTo>
                  <a:lnTo>
                    <a:pt x="17247" y="0"/>
                  </a:lnTo>
                  <a:lnTo>
                    <a:pt x="0" y="34976"/>
                  </a:lnTo>
                  <a:lnTo>
                    <a:pt x="34976" y="52224"/>
                  </a:lnTo>
                  <a:close/>
                </a:path>
              </a:pathLst>
            </a:custGeom>
            <a:solidFill>
              <a:srgbClr val="E6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938831" y="3625392"/>
              <a:ext cx="195580" cy="356870"/>
            </a:xfrm>
            <a:custGeom>
              <a:avLst/>
              <a:gdLst/>
              <a:ahLst/>
              <a:cxnLst/>
              <a:rect l="l" t="t" r="r" b="b"/>
              <a:pathLst>
                <a:path w="195579" h="356870">
                  <a:moveTo>
                    <a:pt x="195135" y="3365"/>
                  </a:moveTo>
                  <a:lnTo>
                    <a:pt x="188302" y="0"/>
                  </a:lnTo>
                  <a:lnTo>
                    <a:pt x="39154" y="302463"/>
                  </a:lnTo>
                  <a:lnTo>
                    <a:pt x="28905" y="297408"/>
                  </a:lnTo>
                  <a:lnTo>
                    <a:pt x="20929" y="293471"/>
                  </a:lnTo>
                  <a:lnTo>
                    <a:pt x="0" y="335915"/>
                  </a:lnTo>
                  <a:lnTo>
                    <a:pt x="7785" y="339763"/>
                  </a:lnTo>
                  <a:lnTo>
                    <a:pt x="35166" y="353263"/>
                  </a:lnTo>
                  <a:lnTo>
                    <a:pt x="38849" y="345795"/>
                  </a:lnTo>
                  <a:lnTo>
                    <a:pt x="11645" y="332397"/>
                  </a:lnTo>
                  <a:lnTo>
                    <a:pt x="25222" y="304888"/>
                  </a:lnTo>
                  <a:lnTo>
                    <a:pt x="35471" y="309930"/>
                  </a:lnTo>
                  <a:lnTo>
                    <a:pt x="42303" y="313296"/>
                  </a:lnTo>
                  <a:lnTo>
                    <a:pt x="52539" y="318363"/>
                  </a:lnTo>
                  <a:lnTo>
                    <a:pt x="35306" y="353339"/>
                  </a:lnTo>
                  <a:lnTo>
                    <a:pt x="42138" y="356704"/>
                  </a:lnTo>
                  <a:lnTo>
                    <a:pt x="63068" y="314261"/>
                  </a:lnTo>
                  <a:lnTo>
                    <a:pt x="56235" y="310883"/>
                  </a:lnTo>
                  <a:lnTo>
                    <a:pt x="45986" y="305828"/>
                  </a:lnTo>
                  <a:lnTo>
                    <a:pt x="195135" y="3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283573" y="3955550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49273" y="36002"/>
                  </a:moveTo>
                  <a:lnTo>
                    <a:pt x="36002" y="0"/>
                  </a:lnTo>
                  <a:lnTo>
                    <a:pt x="0" y="13270"/>
                  </a:lnTo>
                  <a:lnTo>
                    <a:pt x="13270" y="49273"/>
                  </a:lnTo>
                  <a:lnTo>
                    <a:pt x="49273" y="36002"/>
                  </a:lnTo>
                  <a:close/>
                </a:path>
              </a:pathLst>
            </a:custGeom>
            <a:solidFill>
              <a:srgbClr val="E6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181149" y="3645496"/>
              <a:ext cx="157480" cy="365125"/>
            </a:xfrm>
            <a:custGeom>
              <a:avLst/>
              <a:gdLst/>
              <a:ahLst/>
              <a:cxnLst/>
              <a:rect l="l" t="t" r="r" b="b"/>
              <a:pathLst>
                <a:path w="157479" h="365125">
                  <a:moveTo>
                    <a:pt x="157086" y="348437"/>
                  </a:moveTo>
                  <a:lnTo>
                    <a:pt x="145910" y="318122"/>
                  </a:lnTo>
                  <a:lnTo>
                    <a:pt x="145910" y="343839"/>
                  </a:lnTo>
                  <a:lnTo>
                    <a:pt x="118491" y="353936"/>
                  </a:lnTo>
                  <a:lnTo>
                    <a:pt x="108064" y="325615"/>
                  </a:lnTo>
                  <a:lnTo>
                    <a:pt x="117602" y="322097"/>
                  </a:lnTo>
                  <a:lnTo>
                    <a:pt x="125933" y="319024"/>
                  </a:lnTo>
                  <a:lnTo>
                    <a:pt x="135470" y="315518"/>
                  </a:lnTo>
                  <a:lnTo>
                    <a:pt x="145910" y="343839"/>
                  </a:lnTo>
                  <a:lnTo>
                    <a:pt x="145910" y="318122"/>
                  </a:lnTo>
                  <a:lnTo>
                    <a:pt x="140982" y="304749"/>
                  </a:lnTo>
                  <a:lnTo>
                    <a:pt x="132638" y="307822"/>
                  </a:lnTo>
                  <a:lnTo>
                    <a:pt x="123101" y="311340"/>
                  </a:lnTo>
                  <a:lnTo>
                    <a:pt x="8343" y="0"/>
                  </a:lnTo>
                  <a:lnTo>
                    <a:pt x="0" y="3073"/>
                  </a:lnTo>
                  <a:lnTo>
                    <a:pt x="114757" y="314413"/>
                  </a:lnTo>
                  <a:lnTo>
                    <a:pt x="105232" y="317931"/>
                  </a:lnTo>
                  <a:lnTo>
                    <a:pt x="96888" y="321005"/>
                  </a:lnTo>
                  <a:lnTo>
                    <a:pt x="112991" y="364693"/>
                  </a:lnTo>
                  <a:lnTo>
                    <a:pt x="120954" y="361759"/>
                  </a:lnTo>
                  <a:lnTo>
                    <a:pt x="121335" y="361619"/>
                  </a:lnTo>
                  <a:lnTo>
                    <a:pt x="149136" y="351370"/>
                  </a:lnTo>
                  <a:lnTo>
                    <a:pt x="157086" y="348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04267" y="4619024"/>
              <a:ext cx="65958" cy="6457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699639" y="4625619"/>
              <a:ext cx="340360" cy="280670"/>
            </a:xfrm>
            <a:custGeom>
              <a:avLst/>
              <a:gdLst/>
              <a:ahLst/>
              <a:cxnLst/>
              <a:rect l="l" t="t" r="r" b="b"/>
              <a:pathLst>
                <a:path w="340359" h="280670">
                  <a:moveTo>
                    <a:pt x="32321" y="4483"/>
                  </a:moveTo>
                  <a:lnTo>
                    <a:pt x="26898" y="0"/>
                  </a:lnTo>
                  <a:lnTo>
                    <a:pt x="5689" y="25692"/>
                  </a:lnTo>
                  <a:lnTo>
                    <a:pt x="11112" y="30175"/>
                  </a:lnTo>
                  <a:lnTo>
                    <a:pt x="32321" y="4483"/>
                  </a:lnTo>
                  <a:close/>
                </a:path>
                <a:path w="340359" h="280670">
                  <a:moveTo>
                    <a:pt x="339864" y="273596"/>
                  </a:moveTo>
                  <a:lnTo>
                    <a:pt x="50634" y="34861"/>
                  </a:lnTo>
                  <a:lnTo>
                    <a:pt x="44983" y="41719"/>
                  </a:lnTo>
                  <a:lnTo>
                    <a:pt x="36893" y="51511"/>
                  </a:lnTo>
                  <a:lnTo>
                    <a:pt x="5664" y="25730"/>
                  </a:lnTo>
                  <a:lnTo>
                    <a:pt x="0" y="32588"/>
                  </a:lnTo>
                  <a:lnTo>
                    <a:pt x="38239" y="64147"/>
                  </a:lnTo>
                  <a:lnTo>
                    <a:pt x="43903" y="57289"/>
                  </a:lnTo>
                  <a:lnTo>
                    <a:pt x="51981" y="47498"/>
                  </a:lnTo>
                  <a:lnTo>
                    <a:pt x="334213" y="280454"/>
                  </a:lnTo>
                  <a:lnTo>
                    <a:pt x="339864" y="2735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8929698" y="4464126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4">
                  <a:moveTo>
                    <a:pt x="2757" y="39561"/>
                  </a:moveTo>
                  <a:lnTo>
                    <a:pt x="39561" y="36803"/>
                  </a:lnTo>
                  <a:lnTo>
                    <a:pt x="36803" y="0"/>
                  </a:lnTo>
                  <a:lnTo>
                    <a:pt x="0" y="2757"/>
                  </a:lnTo>
                  <a:lnTo>
                    <a:pt x="2757" y="39561"/>
                  </a:lnTo>
                  <a:close/>
                </a:path>
              </a:pathLst>
            </a:custGeom>
            <a:solidFill>
              <a:srgbClr val="E6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8928747" y="4455172"/>
              <a:ext cx="358775" cy="52069"/>
            </a:xfrm>
            <a:custGeom>
              <a:avLst/>
              <a:gdLst/>
              <a:ahLst/>
              <a:cxnLst/>
              <a:rect l="l" t="t" r="r" b="b"/>
              <a:pathLst>
                <a:path w="358775" h="52070">
                  <a:moveTo>
                    <a:pt x="44691" y="48933"/>
                  </a:moveTo>
                  <a:lnTo>
                    <a:pt x="44119" y="41338"/>
                  </a:lnTo>
                  <a:lnTo>
                    <a:pt x="7315" y="44107"/>
                  </a:lnTo>
                  <a:lnTo>
                    <a:pt x="5168" y="15354"/>
                  </a:lnTo>
                  <a:lnTo>
                    <a:pt x="609" y="15697"/>
                  </a:lnTo>
                  <a:lnTo>
                    <a:pt x="2755" y="44513"/>
                  </a:lnTo>
                  <a:lnTo>
                    <a:pt x="3327" y="52031"/>
                  </a:lnTo>
                  <a:lnTo>
                    <a:pt x="44691" y="48933"/>
                  </a:lnTo>
                  <a:close/>
                </a:path>
                <a:path w="358775" h="52070">
                  <a:moveTo>
                    <a:pt x="358343" y="7607"/>
                  </a:moveTo>
                  <a:lnTo>
                    <a:pt x="357771" y="0"/>
                  </a:lnTo>
                  <a:lnTo>
                    <a:pt x="42799" y="23609"/>
                  </a:lnTo>
                  <a:lnTo>
                    <a:pt x="41948" y="12204"/>
                  </a:lnTo>
                  <a:lnTo>
                    <a:pt x="41376" y="4610"/>
                  </a:lnTo>
                  <a:lnTo>
                    <a:pt x="0" y="7708"/>
                  </a:lnTo>
                  <a:lnTo>
                    <a:pt x="571" y="15303"/>
                  </a:lnTo>
                  <a:lnTo>
                    <a:pt x="34086" y="12801"/>
                  </a:lnTo>
                  <a:lnTo>
                    <a:pt x="34937" y="24193"/>
                  </a:lnTo>
                  <a:lnTo>
                    <a:pt x="35509" y="31788"/>
                  </a:lnTo>
                  <a:lnTo>
                    <a:pt x="36271" y="41922"/>
                  </a:lnTo>
                  <a:lnTo>
                    <a:pt x="44119" y="41338"/>
                  </a:lnTo>
                  <a:lnTo>
                    <a:pt x="43370" y="31203"/>
                  </a:lnTo>
                  <a:lnTo>
                    <a:pt x="358343" y="76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135699" y="433748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33372" y="0"/>
                  </a:moveTo>
                  <a:lnTo>
                    <a:pt x="0" y="13687"/>
                  </a:lnTo>
                  <a:lnTo>
                    <a:pt x="13687" y="47059"/>
                  </a:lnTo>
                  <a:lnTo>
                    <a:pt x="47059" y="33372"/>
                  </a:lnTo>
                  <a:lnTo>
                    <a:pt x="33372" y="0"/>
                  </a:lnTo>
                  <a:close/>
                </a:path>
              </a:pathLst>
            </a:custGeom>
            <a:solidFill>
              <a:srgbClr val="E6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849057" y="4333049"/>
              <a:ext cx="339090" cy="158750"/>
            </a:xfrm>
            <a:custGeom>
              <a:avLst/>
              <a:gdLst/>
              <a:ahLst/>
              <a:cxnLst/>
              <a:rect l="l" t="t" r="r" b="b"/>
              <a:pathLst>
                <a:path w="339090" h="158750">
                  <a:moveTo>
                    <a:pt x="338734" y="39954"/>
                  </a:moveTo>
                  <a:lnTo>
                    <a:pt x="335838" y="32905"/>
                  </a:lnTo>
                  <a:lnTo>
                    <a:pt x="302475" y="46596"/>
                  </a:lnTo>
                  <a:lnTo>
                    <a:pt x="298615" y="37185"/>
                  </a:lnTo>
                  <a:lnTo>
                    <a:pt x="295719" y="30137"/>
                  </a:lnTo>
                  <a:lnTo>
                    <a:pt x="291871" y="20739"/>
                  </a:lnTo>
                  <a:lnTo>
                    <a:pt x="318109" y="9982"/>
                  </a:lnTo>
                  <a:lnTo>
                    <a:pt x="328676" y="35712"/>
                  </a:lnTo>
                  <a:lnTo>
                    <a:pt x="335800" y="32791"/>
                  </a:lnTo>
                  <a:lnTo>
                    <a:pt x="325234" y="7061"/>
                  </a:lnTo>
                  <a:lnTo>
                    <a:pt x="325081" y="6667"/>
                  </a:lnTo>
                  <a:lnTo>
                    <a:pt x="322351" y="0"/>
                  </a:lnTo>
                  <a:lnTo>
                    <a:pt x="281851" y="16611"/>
                  </a:lnTo>
                  <a:lnTo>
                    <a:pt x="284746" y="23660"/>
                  </a:lnTo>
                  <a:lnTo>
                    <a:pt x="288594" y="33058"/>
                  </a:lnTo>
                  <a:lnTo>
                    <a:pt x="0" y="151434"/>
                  </a:lnTo>
                  <a:lnTo>
                    <a:pt x="2895" y="158483"/>
                  </a:lnTo>
                  <a:lnTo>
                    <a:pt x="291490" y="40119"/>
                  </a:lnTo>
                  <a:lnTo>
                    <a:pt x="295351" y="49517"/>
                  </a:lnTo>
                  <a:lnTo>
                    <a:pt x="298234" y="56565"/>
                  </a:lnTo>
                  <a:lnTo>
                    <a:pt x="338734" y="399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9328756" y="3325466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4950" y="25125"/>
                  </a:moveTo>
                  <a:lnTo>
                    <a:pt x="29824" y="54950"/>
                  </a:lnTo>
                  <a:lnTo>
                    <a:pt x="0" y="29824"/>
                  </a:lnTo>
                  <a:lnTo>
                    <a:pt x="25125" y="0"/>
                  </a:lnTo>
                  <a:lnTo>
                    <a:pt x="54950" y="25125"/>
                  </a:lnTo>
                  <a:close/>
                </a:path>
              </a:pathLst>
            </a:custGeom>
            <a:solidFill>
              <a:srgbClr val="E6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9120873" y="3319373"/>
              <a:ext cx="268605" cy="312420"/>
            </a:xfrm>
            <a:custGeom>
              <a:avLst/>
              <a:gdLst/>
              <a:ahLst/>
              <a:cxnLst/>
              <a:rect l="l" t="t" r="r" b="b"/>
              <a:pathLst>
                <a:path w="268604" h="312420">
                  <a:moveTo>
                    <a:pt x="228473" y="47828"/>
                  </a:moveTo>
                  <a:lnTo>
                    <a:pt x="222643" y="42926"/>
                  </a:lnTo>
                  <a:lnTo>
                    <a:pt x="213906" y="35560"/>
                  </a:lnTo>
                  <a:lnTo>
                    <a:pt x="208534" y="41922"/>
                  </a:lnTo>
                  <a:lnTo>
                    <a:pt x="217271" y="49288"/>
                  </a:lnTo>
                  <a:lnTo>
                    <a:pt x="0" y="307200"/>
                  </a:lnTo>
                  <a:lnTo>
                    <a:pt x="5829" y="312115"/>
                  </a:lnTo>
                  <a:lnTo>
                    <a:pt x="228473" y="47828"/>
                  </a:lnTo>
                  <a:close/>
                </a:path>
                <a:path w="268604" h="312420">
                  <a:moveTo>
                    <a:pt x="262216" y="25273"/>
                  </a:moveTo>
                  <a:lnTo>
                    <a:pt x="239014" y="5740"/>
                  </a:lnTo>
                  <a:lnTo>
                    <a:pt x="238874" y="5600"/>
                  </a:lnTo>
                  <a:lnTo>
                    <a:pt x="232232" y="0"/>
                  </a:lnTo>
                  <a:lnTo>
                    <a:pt x="201739" y="36195"/>
                  </a:lnTo>
                  <a:lnTo>
                    <a:pt x="208534" y="41922"/>
                  </a:lnTo>
                  <a:lnTo>
                    <a:pt x="233654" y="12103"/>
                  </a:lnTo>
                  <a:lnTo>
                    <a:pt x="256857" y="31635"/>
                  </a:lnTo>
                  <a:lnTo>
                    <a:pt x="262216" y="25273"/>
                  </a:lnTo>
                  <a:close/>
                </a:path>
                <a:path w="268604" h="312420">
                  <a:moveTo>
                    <a:pt x="268173" y="30276"/>
                  </a:moveTo>
                  <a:lnTo>
                    <a:pt x="262343" y="25374"/>
                  </a:lnTo>
                  <a:lnTo>
                    <a:pt x="237210" y="55194"/>
                  </a:lnTo>
                  <a:lnTo>
                    <a:pt x="228473" y="47828"/>
                  </a:lnTo>
                  <a:lnTo>
                    <a:pt x="223113" y="54203"/>
                  </a:lnTo>
                  <a:lnTo>
                    <a:pt x="231851" y="61569"/>
                  </a:lnTo>
                  <a:lnTo>
                    <a:pt x="237680" y="66471"/>
                  </a:lnTo>
                  <a:lnTo>
                    <a:pt x="268173" y="302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05425" y="3377990"/>
              <a:ext cx="287310" cy="28731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498033" y="4463069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768" y="0"/>
                  </a:moveTo>
                  <a:lnTo>
                    <a:pt x="36831" y="768"/>
                  </a:lnTo>
                  <a:lnTo>
                    <a:pt x="36062" y="36831"/>
                  </a:lnTo>
                  <a:lnTo>
                    <a:pt x="0" y="36062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E6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7494092" y="4459782"/>
              <a:ext cx="356235" cy="44450"/>
            </a:xfrm>
            <a:custGeom>
              <a:avLst/>
              <a:gdLst/>
              <a:ahLst/>
              <a:cxnLst/>
              <a:rect l="l" t="t" r="r" b="b"/>
              <a:pathLst>
                <a:path w="356234" h="44450">
                  <a:moveTo>
                    <a:pt x="43929" y="36474"/>
                  </a:moveTo>
                  <a:lnTo>
                    <a:pt x="165" y="35547"/>
                  </a:lnTo>
                  <a:lnTo>
                    <a:pt x="0" y="43167"/>
                  </a:lnTo>
                  <a:lnTo>
                    <a:pt x="43764" y="44094"/>
                  </a:lnTo>
                  <a:lnTo>
                    <a:pt x="43929" y="36474"/>
                  </a:lnTo>
                  <a:close/>
                </a:path>
                <a:path w="356234" h="44450">
                  <a:moveTo>
                    <a:pt x="356158" y="25349"/>
                  </a:moveTo>
                  <a:lnTo>
                    <a:pt x="44310" y="18707"/>
                  </a:lnTo>
                  <a:lnTo>
                    <a:pt x="44526" y="8547"/>
                  </a:lnTo>
                  <a:lnTo>
                    <a:pt x="44691" y="927"/>
                  </a:lnTo>
                  <a:lnTo>
                    <a:pt x="927" y="0"/>
                  </a:lnTo>
                  <a:lnTo>
                    <a:pt x="762" y="7607"/>
                  </a:lnTo>
                  <a:lnTo>
                    <a:pt x="165" y="35420"/>
                  </a:lnTo>
                  <a:lnTo>
                    <a:pt x="7861" y="35585"/>
                  </a:lnTo>
                  <a:lnTo>
                    <a:pt x="8458" y="7785"/>
                  </a:lnTo>
                  <a:lnTo>
                    <a:pt x="36817" y="8382"/>
                  </a:lnTo>
                  <a:lnTo>
                    <a:pt x="36601" y="18542"/>
                  </a:lnTo>
                  <a:lnTo>
                    <a:pt x="36449" y="26162"/>
                  </a:lnTo>
                  <a:lnTo>
                    <a:pt x="36233" y="36309"/>
                  </a:lnTo>
                  <a:lnTo>
                    <a:pt x="43929" y="36474"/>
                  </a:lnTo>
                  <a:lnTo>
                    <a:pt x="44145" y="26327"/>
                  </a:lnTo>
                  <a:lnTo>
                    <a:pt x="355993" y="32969"/>
                  </a:lnTo>
                  <a:lnTo>
                    <a:pt x="356158" y="253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887684" y="5061298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17783" y="49525"/>
                  </a:moveTo>
                  <a:lnTo>
                    <a:pt x="49525" y="31741"/>
                  </a:lnTo>
                  <a:lnTo>
                    <a:pt x="31741" y="0"/>
                  </a:lnTo>
                  <a:lnTo>
                    <a:pt x="0" y="17783"/>
                  </a:lnTo>
                  <a:lnTo>
                    <a:pt x="17783" y="49525"/>
                  </a:lnTo>
                  <a:close/>
                </a:path>
              </a:pathLst>
            </a:custGeom>
            <a:solidFill>
              <a:srgbClr val="E6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7882356" y="4917681"/>
              <a:ext cx="325755" cy="198755"/>
            </a:xfrm>
            <a:custGeom>
              <a:avLst/>
              <a:gdLst/>
              <a:ahLst/>
              <a:cxnLst/>
              <a:rect l="l" t="t" r="r" b="b"/>
              <a:pathLst>
                <a:path w="325754" h="198754">
                  <a:moveTo>
                    <a:pt x="24536" y="187744"/>
                  </a:moveTo>
                  <a:lnTo>
                    <a:pt x="10604" y="162902"/>
                  </a:lnTo>
                  <a:lnTo>
                    <a:pt x="3835" y="166687"/>
                  </a:lnTo>
                  <a:lnTo>
                    <a:pt x="17754" y="191541"/>
                  </a:lnTo>
                  <a:lnTo>
                    <a:pt x="24536" y="187744"/>
                  </a:lnTo>
                  <a:close/>
                </a:path>
                <a:path w="325754" h="198754">
                  <a:moveTo>
                    <a:pt x="325424" y="6642"/>
                  </a:moveTo>
                  <a:lnTo>
                    <a:pt x="321703" y="0"/>
                  </a:lnTo>
                  <a:lnTo>
                    <a:pt x="47205" y="153784"/>
                  </a:lnTo>
                  <a:lnTo>
                    <a:pt x="42240" y="144919"/>
                  </a:lnTo>
                  <a:lnTo>
                    <a:pt x="38519" y="138264"/>
                  </a:lnTo>
                  <a:lnTo>
                    <a:pt x="0" y="159854"/>
                  </a:lnTo>
                  <a:lnTo>
                    <a:pt x="3721" y="166497"/>
                  </a:lnTo>
                  <a:lnTo>
                    <a:pt x="35458" y="148729"/>
                  </a:lnTo>
                  <a:lnTo>
                    <a:pt x="40424" y="157581"/>
                  </a:lnTo>
                  <a:lnTo>
                    <a:pt x="44157" y="164223"/>
                  </a:lnTo>
                  <a:lnTo>
                    <a:pt x="49733" y="174193"/>
                  </a:lnTo>
                  <a:lnTo>
                    <a:pt x="17995" y="191985"/>
                  </a:lnTo>
                  <a:lnTo>
                    <a:pt x="21729" y="198628"/>
                  </a:lnTo>
                  <a:lnTo>
                    <a:pt x="60248" y="177050"/>
                  </a:lnTo>
                  <a:lnTo>
                    <a:pt x="56515" y="170395"/>
                  </a:lnTo>
                  <a:lnTo>
                    <a:pt x="50927" y="160439"/>
                  </a:lnTo>
                  <a:lnTo>
                    <a:pt x="325424" y="66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8382550" y="4633070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51030" y="22217"/>
                  </a:moveTo>
                  <a:lnTo>
                    <a:pt x="28813" y="51030"/>
                  </a:lnTo>
                  <a:lnTo>
                    <a:pt x="0" y="28813"/>
                  </a:lnTo>
                  <a:lnTo>
                    <a:pt x="22217" y="0"/>
                  </a:lnTo>
                  <a:lnTo>
                    <a:pt x="51030" y="22217"/>
                  </a:lnTo>
                  <a:close/>
                </a:path>
              </a:pathLst>
            </a:custGeom>
            <a:solidFill>
              <a:srgbClr val="E6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8198993" y="4627587"/>
              <a:ext cx="239395" cy="299720"/>
            </a:xfrm>
            <a:custGeom>
              <a:avLst/>
              <a:gdLst/>
              <a:ahLst/>
              <a:cxnLst/>
              <a:rect l="l" t="t" r="r" b="b"/>
              <a:pathLst>
                <a:path w="239395" h="299720">
                  <a:moveTo>
                    <a:pt x="211950" y="51295"/>
                  </a:moveTo>
                  <a:lnTo>
                    <a:pt x="202907" y="44323"/>
                  </a:lnTo>
                  <a:lnTo>
                    <a:pt x="196862" y="39662"/>
                  </a:lnTo>
                  <a:lnTo>
                    <a:pt x="188823" y="33464"/>
                  </a:lnTo>
                  <a:lnTo>
                    <a:pt x="211035" y="4648"/>
                  </a:lnTo>
                  <a:lnTo>
                    <a:pt x="205003" y="0"/>
                  </a:lnTo>
                  <a:lnTo>
                    <a:pt x="178041" y="34963"/>
                  </a:lnTo>
                  <a:lnTo>
                    <a:pt x="184073" y="39611"/>
                  </a:lnTo>
                  <a:lnTo>
                    <a:pt x="192112" y="45821"/>
                  </a:lnTo>
                  <a:lnTo>
                    <a:pt x="0" y="294982"/>
                  </a:lnTo>
                  <a:lnTo>
                    <a:pt x="6032" y="299643"/>
                  </a:lnTo>
                  <a:lnTo>
                    <a:pt x="198158" y="50482"/>
                  </a:lnTo>
                  <a:lnTo>
                    <a:pt x="207213" y="57454"/>
                  </a:lnTo>
                  <a:lnTo>
                    <a:pt x="211950" y="51295"/>
                  </a:lnTo>
                  <a:close/>
                </a:path>
                <a:path w="239395" h="299720">
                  <a:moveTo>
                    <a:pt x="233768" y="22174"/>
                  </a:moveTo>
                  <a:lnTo>
                    <a:pt x="211213" y="4787"/>
                  </a:lnTo>
                  <a:lnTo>
                    <a:pt x="206476" y="10934"/>
                  </a:lnTo>
                  <a:lnTo>
                    <a:pt x="229031" y="28333"/>
                  </a:lnTo>
                  <a:lnTo>
                    <a:pt x="233768" y="22174"/>
                  </a:lnTo>
                  <a:close/>
                </a:path>
                <a:path w="239395" h="299720">
                  <a:moveTo>
                    <a:pt x="239204" y="26365"/>
                  </a:moveTo>
                  <a:lnTo>
                    <a:pt x="234175" y="22491"/>
                  </a:lnTo>
                  <a:lnTo>
                    <a:pt x="207213" y="57454"/>
                  </a:lnTo>
                  <a:lnTo>
                    <a:pt x="212242" y="61328"/>
                  </a:lnTo>
                  <a:lnTo>
                    <a:pt x="239204" y="26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9549648" y="4255641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50926" y="31179"/>
                  </a:moveTo>
                  <a:lnTo>
                    <a:pt x="19747" y="50926"/>
                  </a:lnTo>
                  <a:lnTo>
                    <a:pt x="0" y="19747"/>
                  </a:lnTo>
                  <a:lnTo>
                    <a:pt x="31179" y="0"/>
                  </a:lnTo>
                  <a:lnTo>
                    <a:pt x="50926" y="31179"/>
                  </a:lnTo>
                  <a:close/>
                </a:path>
              </a:pathLst>
            </a:custGeom>
            <a:solidFill>
              <a:srgbClr val="E6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9284703" y="4251870"/>
              <a:ext cx="318770" cy="215900"/>
            </a:xfrm>
            <a:custGeom>
              <a:avLst/>
              <a:gdLst/>
              <a:ahLst/>
              <a:cxnLst/>
              <a:rect l="l" t="t" r="r" b="b"/>
              <a:pathLst>
                <a:path w="318770" h="215900">
                  <a:moveTo>
                    <a:pt x="318262" y="37553"/>
                  </a:moveTo>
                  <a:lnTo>
                    <a:pt x="314223" y="31178"/>
                  </a:lnTo>
                  <a:lnTo>
                    <a:pt x="298767" y="6769"/>
                  </a:lnTo>
                  <a:lnTo>
                    <a:pt x="294894" y="9220"/>
                  </a:lnTo>
                  <a:lnTo>
                    <a:pt x="310311" y="33566"/>
                  </a:lnTo>
                  <a:lnTo>
                    <a:pt x="285800" y="49098"/>
                  </a:lnTo>
                  <a:lnTo>
                    <a:pt x="280365" y="40513"/>
                  </a:lnTo>
                  <a:lnTo>
                    <a:pt x="276288" y="34074"/>
                  </a:lnTo>
                  <a:lnTo>
                    <a:pt x="270167" y="24422"/>
                  </a:lnTo>
                  <a:lnTo>
                    <a:pt x="298564" y="6438"/>
                  </a:lnTo>
                  <a:lnTo>
                    <a:pt x="294487" y="0"/>
                  </a:lnTo>
                  <a:lnTo>
                    <a:pt x="259435" y="22199"/>
                  </a:lnTo>
                  <a:lnTo>
                    <a:pt x="263512" y="28625"/>
                  </a:lnTo>
                  <a:lnTo>
                    <a:pt x="269621" y="38290"/>
                  </a:lnTo>
                  <a:lnTo>
                    <a:pt x="0" y="209054"/>
                  </a:lnTo>
                  <a:lnTo>
                    <a:pt x="4076" y="215493"/>
                  </a:lnTo>
                  <a:lnTo>
                    <a:pt x="273697" y="44742"/>
                  </a:lnTo>
                  <a:lnTo>
                    <a:pt x="279133" y="53314"/>
                  </a:lnTo>
                  <a:lnTo>
                    <a:pt x="283210" y="59740"/>
                  </a:lnTo>
                  <a:lnTo>
                    <a:pt x="318262" y="375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 txBox="1"/>
          <p:nvPr/>
        </p:nvSpPr>
        <p:spPr>
          <a:xfrm>
            <a:off x="7345553" y="4596509"/>
            <a:ext cx="52895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15" b="1">
                <a:latin typeface="Trebuchet MS"/>
                <a:cs typeface="Trebuchet MS"/>
              </a:rPr>
              <a:t>Umrah/hajj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184706" y="3758584"/>
            <a:ext cx="73342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15" b="1">
                <a:latin typeface="Trebuchet MS"/>
                <a:cs typeface="Trebuchet MS"/>
              </a:rPr>
              <a:t>Emergency</a:t>
            </a:r>
            <a:r>
              <a:rPr dirty="0" sz="700" spc="-40" b="1">
                <a:latin typeface="Trebuchet MS"/>
                <a:cs typeface="Trebuchet MS"/>
              </a:rPr>
              <a:t> </a:t>
            </a:r>
            <a:r>
              <a:rPr dirty="0" sz="700" spc="10" b="1">
                <a:latin typeface="Trebuchet MS"/>
                <a:cs typeface="Trebuchet MS"/>
              </a:rPr>
              <a:t>fund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6751581" y="2231702"/>
            <a:ext cx="3270885" cy="3347720"/>
            <a:chOff x="6751581" y="2231702"/>
            <a:chExt cx="3270885" cy="3347720"/>
          </a:xfrm>
        </p:grpSpPr>
        <p:pic>
          <p:nvPicPr>
            <p:cNvPr id="70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09921" y="4736104"/>
              <a:ext cx="835578" cy="83530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202332" y="4728362"/>
              <a:ext cx="850900" cy="850900"/>
            </a:xfrm>
            <a:custGeom>
              <a:avLst/>
              <a:gdLst/>
              <a:ahLst/>
              <a:cxnLst/>
              <a:rect l="l" t="t" r="r" b="b"/>
              <a:pathLst>
                <a:path w="850900" h="850900">
                  <a:moveTo>
                    <a:pt x="425378" y="850788"/>
                  </a:moveTo>
                  <a:lnTo>
                    <a:pt x="379091" y="848287"/>
                  </a:lnTo>
                  <a:lnTo>
                    <a:pt x="334232" y="840959"/>
                  </a:lnTo>
                  <a:lnTo>
                    <a:pt x="291063" y="829064"/>
                  </a:lnTo>
                  <a:lnTo>
                    <a:pt x="249845" y="812866"/>
                  </a:lnTo>
                  <a:lnTo>
                    <a:pt x="210840" y="792625"/>
                  </a:lnTo>
                  <a:lnTo>
                    <a:pt x="174309" y="768603"/>
                  </a:lnTo>
                  <a:lnTo>
                    <a:pt x="140514" y="741061"/>
                  </a:lnTo>
                  <a:lnTo>
                    <a:pt x="109715" y="710261"/>
                  </a:lnTo>
                  <a:lnTo>
                    <a:pt x="82176" y="676465"/>
                  </a:lnTo>
                  <a:lnTo>
                    <a:pt x="58155" y="639934"/>
                  </a:lnTo>
                  <a:lnTo>
                    <a:pt x="37916" y="600929"/>
                  </a:lnTo>
                  <a:lnTo>
                    <a:pt x="21720" y="559713"/>
                  </a:lnTo>
                  <a:lnTo>
                    <a:pt x="9827" y="516546"/>
                  </a:lnTo>
                  <a:lnTo>
                    <a:pt x="2500" y="471691"/>
                  </a:lnTo>
                  <a:lnTo>
                    <a:pt x="0" y="425409"/>
                  </a:lnTo>
                  <a:lnTo>
                    <a:pt x="2500" y="379121"/>
                  </a:lnTo>
                  <a:lnTo>
                    <a:pt x="9827" y="334261"/>
                  </a:lnTo>
                  <a:lnTo>
                    <a:pt x="21720" y="291090"/>
                  </a:lnTo>
                  <a:lnTo>
                    <a:pt x="37916" y="249870"/>
                  </a:lnTo>
                  <a:lnTo>
                    <a:pt x="58155" y="210862"/>
                  </a:lnTo>
                  <a:lnTo>
                    <a:pt x="82176" y="174329"/>
                  </a:lnTo>
                  <a:lnTo>
                    <a:pt x="109715" y="140531"/>
                  </a:lnTo>
                  <a:lnTo>
                    <a:pt x="140514" y="109729"/>
                  </a:lnTo>
                  <a:lnTo>
                    <a:pt x="174309" y="82186"/>
                  </a:lnTo>
                  <a:lnTo>
                    <a:pt x="210840" y="58163"/>
                  </a:lnTo>
                  <a:lnTo>
                    <a:pt x="249845" y="37922"/>
                  </a:lnTo>
                  <a:lnTo>
                    <a:pt x="291063" y="21723"/>
                  </a:lnTo>
                  <a:lnTo>
                    <a:pt x="334232" y="9829"/>
                  </a:lnTo>
                  <a:lnTo>
                    <a:pt x="379091" y="2500"/>
                  </a:lnTo>
                  <a:lnTo>
                    <a:pt x="425378" y="0"/>
                  </a:lnTo>
                  <a:lnTo>
                    <a:pt x="471666" y="2500"/>
                  </a:lnTo>
                  <a:lnTo>
                    <a:pt x="516525" y="9829"/>
                  </a:lnTo>
                  <a:lnTo>
                    <a:pt x="537159" y="15514"/>
                  </a:lnTo>
                  <a:lnTo>
                    <a:pt x="425378" y="15514"/>
                  </a:lnTo>
                  <a:lnTo>
                    <a:pt x="377644" y="18276"/>
                  </a:lnTo>
                  <a:lnTo>
                    <a:pt x="331510" y="26357"/>
                  </a:lnTo>
                  <a:lnTo>
                    <a:pt x="287284" y="39447"/>
                  </a:lnTo>
                  <a:lnTo>
                    <a:pt x="245279" y="57235"/>
                  </a:lnTo>
                  <a:lnTo>
                    <a:pt x="205802" y="79413"/>
                  </a:lnTo>
                  <a:lnTo>
                    <a:pt x="169165" y="105670"/>
                  </a:lnTo>
                  <a:lnTo>
                    <a:pt x="135677" y="135696"/>
                  </a:lnTo>
                  <a:lnTo>
                    <a:pt x="105649" y="169183"/>
                  </a:lnTo>
                  <a:lnTo>
                    <a:pt x="79390" y="205819"/>
                  </a:lnTo>
                  <a:lnTo>
                    <a:pt x="57210" y="245296"/>
                  </a:lnTo>
                  <a:lnTo>
                    <a:pt x="39420" y="287303"/>
                  </a:lnTo>
                  <a:lnTo>
                    <a:pt x="26328" y="331530"/>
                  </a:lnTo>
                  <a:lnTo>
                    <a:pt x="18246" y="377669"/>
                  </a:lnTo>
                  <a:lnTo>
                    <a:pt x="15483" y="425409"/>
                  </a:lnTo>
                  <a:lnTo>
                    <a:pt x="18246" y="473143"/>
                  </a:lnTo>
                  <a:lnTo>
                    <a:pt x="26330" y="519276"/>
                  </a:lnTo>
                  <a:lnTo>
                    <a:pt x="39421" y="563499"/>
                  </a:lnTo>
                  <a:lnTo>
                    <a:pt x="57212" y="605503"/>
                  </a:lnTo>
                  <a:lnTo>
                    <a:pt x="79392" y="644976"/>
                  </a:lnTo>
                  <a:lnTo>
                    <a:pt x="105651" y="681610"/>
                  </a:lnTo>
                  <a:lnTo>
                    <a:pt x="135680" y="715095"/>
                  </a:lnTo>
                  <a:lnTo>
                    <a:pt x="169168" y="745120"/>
                  </a:lnTo>
                  <a:lnTo>
                    <a:pt x="205805" y="771376"/>
                  </a:lnTo>
                  <a:lnTo>
                    <a:pt x="245282" y="793553"/>
                  </a:lnTo>
                  <a:lnTo>
                    <a:pt x="287288" y="811341"/>
                  </a:lnTo>
                  <a:lnTo>
                    <a:pt x="331513" y="824430"/>
                  </a:lnTo>
                  <a:lnTo>
                    <a:pt x="377649" y="832511"/>
                  </a:lnTo>
                  <a:lnTo>
                    <a:pt x="425378" y="835273"/>
                  </a:lnTo>
                  <a:lnTo>
                    <a:pt x="537159" y="835273"/>
                  </a:lnTo>
                  <a:lnTo>
                    <a:pt x="516525" y="840959"/>
                  </a:lnTo>
                  <a:lnTo>
                    <a:pt x="471666" y="848287"/>
                  </a:lnTo>
                  <a:lnTo>
                    <a:pt x="425378" y="850788"/>
                  </a:lnTo>
                  <a:close/>
                </a:path>
                <a:path w="850900" h="850900">
                  <a:moveTo>
                    <a:pt x="537159" y="835273"/>
                  </a:moveTo>
                  <a:lnTo>
                    <a:pt x="425378" y="835273"/>
                  </a:lnTo>
                  <a:lnTo>
                    <a:pt x="473107" y="832510"/>
                  </a:lnTo>
                  <a:lnTo>
                    <a:pt x="519243" y="824428"/>
                  </a:lnTo>
                  <a:lnTo>
                    <a:pt x="563469" y="811337"/>
                  </a:lnTo>
                  <a:lnTo>
                    <a:pt x="605475" y="793547"/>
                  </a:lnTo>
                  <a:lnTo>
                    <a:pt x="644952" y="771368"/>
                  </a:lnTo>
                  <a:lnTo>
                    <a:pt x="681589" y="745110"/>
                  </a:lnTo>
                  <a:lnTo>
                    <a:pt x="715077" y="715083"/>
                  </a:lnTo>
                  <a:lnTo>
                    <a:pt x="745105" y="681597"/>
                  </a:lnTo>
                  <a:lnTo>
                    <a:pt x="771365" y="644963"/>
                  </a:lnTo>
                  <a:lnTo>
                    <a:pt x="793545" y="605489"/>
                  </a:lnTo>
                  <a:lnTo>
                    <a:pt x="811336" y="563487"/>
                  </a:lnTo>
                  <a:lnTo>
                    <a:pt x="824427" y="519266"/>
                  </a:lnTo>
                  <a:lnTo>
                    <a:pt x="832509" y="473143"/>
                  </a:lnTo>
                  <a:lnTo>
                    <a:pt x="835273" y="425409"/>
                  </a:lnTo>
                  <a:lnTo>
                    <a:pt x="832510" y="377669"/>
                  </a:lnTo>
                  <a:lnTo>
                    <a:pt x="824428" y="331530"/>
                  </a:lnTo>
                  <a:lnTo>
                    <a:pt x="811337" y="287303"/>
                  </a:lnTo>
                  <a:lnTo>
                    <a:pt x="793547" y="245296"/>
                  </a:lnTo>
                  <a:lnTo>
                    <a:pt x="771367" y="205819"/>
                  </a:lnTo>
                  <a:lnTo>
                    <a:pt x="745108" y="169183"/>
                  </a:lnTo>
                  <a:lnTo>
                    <a:pt x="715079" y="135696"/>
                  </a:lnTo>
                  <a:lnTo>
                    <a:pt x="681592" y="105670"/>
                  </a:lnTo>
                  <a:lnTo>
                    <a:pt x="644955" y="79413"/>
                  </a:lnTo>
                  <a:lnTo>
                    <a:pt x="605478" y="57235"/>
                  </a:lnTo>
                  <a:lnTo>
                    <a:pt x="563472" y="39447"/>
                  </a:lnTo>
                  <a:lnTo>
                    <a:pt x="519247" y="26357"/>
                  </a:lnTo>
                  <a:lnTo>
                    <a:pt x="473112" y="18276"/>
                  </a:lnTo>
                  <a:lnTo>
                    <a:pt x="425378" y="15514"/>
                  </a:lnTo>
                  <a:lnTo>
                    <a:pt x="537159" y="15514"/>
                  </a:lnTo>
                  <a:lnTo>
                    <a:pt x="600912" y="37922"/>
                  </a:lnTo>
                  <a:lnTo>
                    <a:pt x="639917" y="58163"/>
                  </a:lnTo>
                  <a:lnTo>
                    <a:pt x="676448" y="82186"/>
                  </a:lnTo>
                  <a:lnTo>
                    <a:pt x="710243" y="109729"/>
                  </a:lnTo>
                  <a:lnTo>
                    <a:pt x="741041" y="140531"/>
                  </a:lnTo>
                  <a:lnTo>
                    <a:pt x="768581" y="174329"/>
                  </a:lnTo>
                  <a:lnTo>
                    <a:pt x="792601" y="210862"/>
                  </a:lnTo>
                  <a:lnTo>
                    <a:pt x="812840" y="249870"/>
                  </a:lnTo>
                  <a:lnTo>
                    <a:pt x="829037" y="291090"/>
                  </a:lnTo>
                  <a:lnTo>
                    <a:pt x="840930" y="334261"/>
                  </a:lnTo>
                  <a:lnTo>
                    <a:pt x="848257" y="379121"/>
                  </a:lnTo>
                  <a:lnTo>
                    <a:pt x="850757" y="425409"/>
                  </a:lnTo>
                  <a:lnTo>
                    <a:pt x="848257" y="471691"/>
                  </a:lnTo>
                  <a:lnTo>
                    <a:pt x="840930" y="516546"/>
                  </a:lnTo>
                  <a:lnTo>
                    <a:pt x="829037" y="559713"/>
                  </a:lnTo>
                  <a:lnTo>
                    <a:pt x="812840" y="600929"/>
                  </a:lnTo>
                  <a:lnTo>
                    <a:pt x="792601" y="639934"/>
                  </a:lnTo>
                  <a:lnTo>
                    <a:pt x="768581" y="676465"/>
                  </a:lnTo>
                  <a:lnTo>
                    <a:pt x="741041" y="710261"/>
                  </a:lnTo>
                  <a:lnTo>
                    <a:pt x="710243" y="741061"/>
                  </a:lnTo>
                  <a:lnTo>
                    <a:pt x="676448" y="768603"/>
                  </a:lnTo>
                  <a:lnTo>
                    <a:pt x="639917" y="792625"/>
                  </a:lnTo>
                  <a:lnTo>
                    <a:pt x="600912" y="812866"/>
                  </a:lnTo>
                  <a:lnTo>
                    <a:pt x="559694" y="829064"/>
                  </a:lnTo>
                  <a:lnTo>
                    <a:pt x="537159" y="835273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52141" y="2963762"/>
              <a:ext cx="765566" cy="765313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345161" y="2956654"/>
              <a:ext cx="779780" cy="779780"/>
            </a:xfrm>
            <a:custGeom>
              <a:avLst/>
              <a:gdLst/>
              <a:ahLst/>
              <a:cxnLst/>
              <a:rect l="l" t="t" r="r" b="b"/>
              <a:pathLst>
                <a:path w="779779" h="779779">
                  <a:moveTo>
                    <a:pt x="389778" y="779522"/>
                  </a:moveTo>
                  <a:lnTo>
                    <a:pt x="340952" y="776480"/>
                  </a:lnTo>
                  <a:lnTo>
                    <a:pt x="293915" y="767597"/>
                  </a:lnTo>
                  <a:lnTo>
                    <a:pt x="249038" y="753243"/>
                  </a:lnTo>
                  <a:lnTo>
                    <a:pt x="206688" y="733785"/>
                  </a:lnTo>
                  <a:lnTo>
                    <a:pt x="167233" y="709592"/>
                  </a:lnTo>
                  <a:lnTo>
                    <a:pt x="131042" y="681032"/>
                  </a:lnTo>
                  <a:lnTo>
                    <a:pt x="98483" y="648474"/>
                  </a:lnTo>
                  <a:lnTo>
                    <a:pt x="69923" y="612285"/>
                  </a:lnTo>
                  <a:lnTo>
                    <a:pt x="45732" y="572834"/>
                  </a:lnTo>
                  <a:lnTo>
                    <a:pt x="26276" y="530490"/>
                  </a:lnTo>
                  <a:lnTo>
                    <a:pt x="11923" y="485619"/>
                  </a:lnTo>
                  <a:lnTo>
                    <a:pt x="3042" y="438597"/>
                  </a:lnTo>
                  <a:lnTo>
                    <a:pt x="0" y="389775"/>
                  </a:lnTo>
                  <a:lnTo>
                    <a:pt x="3042" y="340951"/>
                  </a:lnTo>
                  <a:lnTo>
                    <a:pt x="11925" y="293918"/>
                  </a:lnTo>
                  <a:lnTo>
                    <a:pt x="26280" y="249044"/>
                  </a:lnTo>
                  <a:lnTo>
                    <a:pt x="45738" y="206695"/>
                  </a:lnTo>
                  <a:lnTo>
                    <a:pt x="69931" y="167242"/>
                  </a:lnTo>
                  <a:lnTo>
                    <a:pt x="98492" y="131051"/>
                  </a:lnTo>
                  <a:lnTo>
                    <a:pt x="131053" y="98491"/>
                  </a:lnTo>
                  <a:lnTo>
                    <a:pt x="167244" y="69930"/>
                  </a:lnTo>
                  <a:lnTo>
                    <a:pt x="206698" y="45737"/>
                  </a:lnTo>
                  <a:lnTo>
                    <a:pt x="249046" y="26279"/>
                  </a:lnTo>
                  <a:lnTo>
                    <a:pt x="293921" y="11925"/>
                  </a:lnTo>
                  <a:lnTo>
                    <a:pt x="340954" y="3042"/>
                  </a:lnTo>
                  <a:lnTo>
                    <a:pt x="389778" y="0"/>
                  </a:lnTo>
                  <a:lnTo>
                    <a:pt x="438601" y="3042"/>
                  </a:lnTo>
                  <a:lnTo>
                    <a:pt x="485632" y="11925"/>
                  </a:lnTo>
                  <a:lnTo>
                    <a:pt x="492774" y="14209"/>
                  </a:lnTo>
                  <a:lnTo>
                    <a:pt x="389778" y="14209"/>
                  </a:lnTo>
                  <a:lnTo>
                    <a:pt x="342734" y="17141"/>
                  </a:lnTo>
                  <a:lnTo>
                    <a:pt x="297417" y="25700"/>
                  </a:lnTo>
                  <a:lnTo>
                    <a:pt x="254179" y="39531"/>
                  </a:lnTo>
                  <a:lnTo>
                    <a:pt x="213377" y="58279"/>
                  </a:lnTo>
                  <a:lnTo>
                    <a:pt x="175364" y="81590"/>
                  </a:lnTo>
                  <a:lnTo>
                    <a:pt x="140495" y="109110"/>
                  </a:lnTo>
                  <a:lnTo>
                    <a:pt x="109125" y="140482"/>
                  </a:lnTo>
                  <a:lnTo>
                    <a:pt x="81608" y="175354"/>
                  </a:lnTo>
                  <a:lnTo>
                    <a:pt x="58299" y="213369"/>
                  </a:lnTo>
                  <a:lnTo>
                    <a:pt x="39552" y="254173"/>
                  </a:lnTo>
                  <a:lnTo>
                    <a:pt x="25723" y="297412"/>
                  </a:lnTo>
                  <a:lnTo>
                    <a:pt x="17165" y="342731"/>
                  </a:lnTo>
                  <a:lnTo>
                    <a:pt x="14234" y="389775"/>
                  </a:lnTo>
                  <a:lnTo>
                    <a:pt x="17166" y="436818"/>
                  </a:lnTo>
                  <a:lnTo>
                    <a:pt x="25724" y="482136"/>
                  </a:lnTo>
                  <a:lnTo>
                    <a:pt x="39554" y="525373"/>
                  </a:lnTo>
                  <a:lnTo>
                    <a:pt x="58301" y="566176"/>
                  </a:lnTo>
                  <a:lnTo>
                    <a:pt x="81610" y="604189"/>
                  </a:lnTo>
                  <a:lnTo>
                    <a:pt x="109127" y="639058"/>
                  </a:lnTo>
                  <a:lnTo>
                    <a:pt x="140498" y="670428"/>
                  </a:lnTo>
                  <a:lnTo>
                    <a:pt x="175367" y="697945"/>
                  </a:lnTo>
                  <a:lnTo>
                    <a:pt x="213380" y="721254"/>
                  </a:lnTo>
                  <a:lnTo>
                    <a:pt x="254183" y="740000"/>
                  </a:lnTo>
                  <a:lnTo>
                    <a:pt x="297421" y="753830"/>
                  </a:lnTo>
                  <a:lnTo>
                    <a:pt x="342740" y="762387"/>
                  </a:lnTo>
                  <a:lnTo>
                    <a:pt x="389778" y="765319"/>
                  </a:lnTo>
                  <a:lnTo>
                    <a:pt x="492755" y="765319"/>
                  </a:lnTo>
                  <a:lnTo>
                    <a:pt x="485623" y="767599"/>
                  </a:lnTo>
                  <a:lnTo>
                    <a:pt x="438593" y="776480"/>
                  </a:lnTo>
                  <a:lnTo>
                    <a:pt x="389778" y="779522"/>
                  </a:lnTo>
                  <a:close/>
                </a:path>
                <a:path w="779779" h="779779">
                  <a:moveTo>
                    <a:pt x="492755" y="765319"/>
                  </a:moveTo>
                  <a:lnTo>
                    <a:pt x="389778" y="765319"/>
                  </a:lnTo>
                  <a:lnTo>
                    <a:pt x="436810" y="762387"/>
                  </a:lnTo>
                  <a:lnTo>
                    <a:pt x="482125" y="753828"/>
                  </a:lnTo>
                  <a:lnTo>
                    <a:pt x="525360" y="739997"/>
                  </a:lnTo>
                  <a:lnTo>
                    <a:pt x="566162" y="721248"/>
                  </a:lnTo>
                  <a:lnTo>
                    <a:pt x="604175" y="697936"/>
                  </a:lnTo>
                  <a:lnTo>
                    <a:pt x="639046" y="670417"/>
                  </a:lnTo>
                  <a:lnTo>
                    <a:pt x="670418" y="639045"/>
                  </a:lnTo>
                  <a:lnTo>
                    <a:pt x="697937" y="604175"/>
                  </a:lnTo>
                  <a:lnTo>
                    <a:pt x="721249" y="566162"/>
                  </a:lnTo>
                  <a:lnTo>
                    <a:pt x="739998" y="525361"/>
                  </a:lnTo>
                  <a:lnTo>
                    <a:pt x="753830" y="482126"/>
                  </a:lnTo>
                  <a:lnTo>
                    <a:pt x="762389" y="436812"/>
                  </a:lnTo>
                  <a:lnTo>
                    <a:pt x="765322" y="389775"/>
                  </a:lnTo>
                  <a:lnTo>
                    <a:pt x="762390" y="342731"/>
                  </a:lnTo>
                  <a:lnTo>
                    <a:pt x="753831" y="297412"/>
                  </a:lnTo>
                  <a:lnTo>
                    <a:pt x="740000" y="254173"/>
                  </a:lnTo>
                  <a:lnTo>
                    <a:pt x="721251" y="213369"/>
                  </a:lnTo>
                  <a:lnTo>
                    <a:pt x="697939" y="175354"/>
                  </a:lnTo>
                  <a:lnTo>
                    <a:pt x="670420" y="140482"/>
                  </a:lnTo>
                  <a:lnTo>
                    <a:pt x="639048" y="109110"/>
                  </a:lnTo>
                  <a:lnTo>
                    <a:pt x="604178" y="81590"/>
                  </a:lnTo>
                  <a:lnTo>
                    <a:pt x="566165" y="58279"/>
                  </a:lnTo>
                  <a:lnTo>
                    <a:pt x="525364" y="39531"/>
                  </a:lnTo>
                  <a:lnTo>
                    <a:pt x="482129" y="25700"/>
                  </a:lnTo>
                  <a:lnTo>
                    <a:pt x="436815" y="17141"/>
                  </a:lnTo>
                  <a:lnTo>
                    <a:pt x="389778" y="14209"/>
                  </a:lnTo>
                  <a:lnTo>
                    <a:pt x="492774" y="14209"/>
                  </a:lnTo>
                  <a:lnTo>
                    <a:pt x="530505" y="26279"/>
                  </a:lnTo>
                  <a:lnTo>
                    <a:pt x="572851" y="45737"/>
                  </a:lnTo>
                  <a:lnTo>
                    <a:pt x="612302" y="69930"/>
                  </a:lnTo>
                  <a:lnTo>
                    <a:pt x="648489" y="98491"/>
                  </a:lnTo>
                  <a:lnTo>
                    <a:pt x="681046" y="131051"/>
                  </a:lnTo>
                  <a:lnTo>
                    <a:pt x="709604" y="167242"/>
                  </a:lnTo>
                  <a:lnTo>
                    <a:pt x="733794" y="206695"/>
                  </a:lnTo>
                  <a:lnTo>
                    <a:pt x="753250" y="249044"/>
                  </a:lnTo>
                  <a:lnTo>
                    <a:pt x="767602" y="293918"/>
                  </a:lnTo>
                  <a:lnTo>
                    <a:pt x="776483" y="340951"/>
                  </a:lnTo>
                  <a:lnTo>
                    <a:pt x="779525" y="389775"/>
                  </a:lnTo>
                  <a:lnTo>
                    <a:pt x="776482" y="438597"/>
                  </a:lnTo>
                  <a:lnTo>
                    <a:pt x="767599" y="485629"/>
                  </a:lnTo>
                  <a:lnTo>
                    <a:pt x="753244" y="530502"/>
                  </a:lnTo>
                  <a:lnTo>
                    <a:pt x="733786" y="572848"/>
                  </a:lnTo>
                  <a:lnTo>
                    <a:pt x="709593" y="612299"/>
                  </a:lnTo>
                  <a:lnTo>
                    <a:pt x="681034" y="648486"/>
                  </a:lnTo>
                  <a:lnTo>
                    <a:pt x="648476" y="681043"/>
                  </a:lnTo>
                  <a:lnTo>
                    <a:pt x="612288" y="709601"/>
                  </a:lnTo>
                  <a:lnTo>
                    <a:pt x="572838" y="733791"/>
                  </a:lnTo>
                  <a:lnTo>
                    <a:pt x="530493" y="753247"/>
                  </a:lnTo>
                  <a:lnTo>
                    <a:pt x="492755" y="765319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16254" y="2850782"/>
              <a:ext cx="792297" cy="79203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309031" y="2843424"/>
              <a:ext cx="807085" cy="807085"/>
            </a:xfrm>
            <a:custGeom>
              <a:avLst/>
              <a:gdLst/>
              <a:ahLst/>
              <a:cxnLst/>
              <a:rect l="l" t="t" r="r" b="b"/>
              <a:pathLst>
                <a:path w="807084" h="807085">
                  <a:moveTo>
                    <a:pt x="403372" y="806738"/>
                  </a:moveTo>
                  <a:lnTo>
                    <a:pt x="356397" y="804019"/>
                  </a:lnTo>
                  <a:lnTo>
                    <a:pt x="310997" y="796066"/>
                  </a:lnTo>
                  <a:lnTo>
                    <a:pt x="267475" y="783183"/>
                  </a:lnTo>
                  <a:lnTo>
                    <a:pt x="226138" y="765675"/>
                  </a:lnTo>
                  <a:lnTo>
                    <a:pt x="187290" y="743848"/>
                  </a:lnTo>
                  <a:lnTo>
                    <a:pt x="151236" y="718007"/>
                  </a:lnTo>
                  <a:lnTo>
                    <a:pt x="118281" y="688457"/>
                  </a:lnTo>
                  <a:lnTo>
                    <a:pt x="88730" y="655502"/>
                  </a:lnTo>
                  <a:lnTo>
                    <a:pt x="62889" y="619448"/>
                  </a:lnTo>
                  <a:lnTo>
                    <a:pt x="41062" y="580600"/>
                  </a:lnTo>
                  <a:lnTo>
                    <a:pt x="23555" y="539262"/>
                  </a:lnTo>
                  <a:lnTo>
                    <a:pt x="10672" y="495741"/>
                  </a:lnTo>
                  <a:lnTo>
                    <a:pt x="2718" y="450340"/>
                  </a:lnTo>
                  <a:lnTo>
                    <a:pt x="0" y="403366"/>
                  </a:lnTo>
                  <a:lnTo>
                    <a:pt x="2718" y="356391"/>
                  </a:lnTo>
                  <a:lnTo>
                    <a:pt x="10672" y="310991"/>
                  </a:lnTo>
                  <a:lnTo>
                    <a:pt x="23555" y="267470"/>
                  </a:lnTo>
                  <a:lnTo>
                    <a:pt x="41062" y="226133"/>
                  </a:lnTo>
                  <a:lnTo>
                    <a:pt x="62889" y="187285"/>
                  </a:lnTo>
                  <a:lnTo>
                    <a:pt x="88730" y="151232"/>
                  </a:lnTo>
                  <a:lnTo>
                    <a:pt x="118281" y="118278"/>
                  </a:lnTo>
                  <a:lnTo>
                    <a:pt x="151236" y="88728"/>
                  </a:lnTo>
                  <a:lnTo>
                    <a:pt x="187290" y="62887"/>
                  </a:lnTo>
                  <a:lnTo>
                    <a:pt x="226138" y="41061"/>
                  </a:lnTo>
                  <a:lnTo>
                    <a:pt x="267475" y="23554"/>
                  </a:lnTo>
                  <a:lnTo>
                    <a:pt x="310997" y="10672"/>
                  </a:lnTo>
                  <a:lnTo>
                    <a:pt x="356397" y="2718"/>
                  </a:lnTo>
                  <a:lnTo>
                    <a:pt x="403372" y="0"/>
                  </a:lnTo>
                  <a:lnTo>
                    <a:pt x="450352" y="2718"/>
                  </a:lnTo>
                  <a:lnTo>
                    <a:pt x="495756" y="10672"/>
                  </a:lnTo>
                  <a:lnTo>
                    <a:pt x="509387" y="14706"/>
                  </a:lnTo>
                  <a:lnTo>
                    <a:pt x="403372" y="14706"/>
                  </a:lnTo>
                  <a:lnTo>
                    <a:pt x="354687" y="17740"/>
                  </a:lnTo>
                  <a:lnTo>
                    <a:pt x="307789" y="26597"/>
                  </a:lnTo>
                  <a:lnTo>
                    <a:pt x="263042" y="40910"/>
                  </a:lnTo>
                  <a:lnTo>
                    <a:pt x="220816" y="60312"/>
                  </a:lnTo>
                  <a:lnTo>
                    <a:pt x="181476" y="84435"/>
                  </a:lnTo>
                  <a:lnTo>
                    <a:pt x="145390" y="112914"/>
                  </a:lnTo>
                  <a:lnTo>
                    <a:pt x="112925" y="145380"/>
                  </a:lnTo>
                  <a:lnTo>
                    <a:pt x="84448" y="181467"/>
                  </a:lnTo>
                  <a:lnTo>
                    <a:pt x="60325" y="220808"/>
                  </a:lnTo>
                  <a:lnTo>
                    <a:pt x="40924" y="263035"/>
                  </a:lnTo>
                  <a:lnTo>
                    <a:pt x="26612" y="307782"/>
                  </a:lnTo>
                  <a:lnTo>
                    <a:pt x="17755" y="354681"/>
                  </a:lnTo>
                  <a:lnTo>
                    <a:pt x="14721" y="403366"/>
                  </a:lnTo>
                  <a:lnTo>
                    <a:pt x="17755" y="452051"/>
                  </a:lnTo>
                  <a:lnTo>
                    <a:pt x="26612" y="498951"/>
                  </a:lnTo>
                  <a:lnTo>
                    <a:pt x="40924" y="543699"/>
                  </a:lnTo>
                  <a:lnTo>
                    <a:pt x="60325" y="585928"/>
                  </a:lnTo>
                  <a:lnTo>
                    <a:pt x="84448" y="625271"/>
                  </a:lnTo>
                  <a:lnTo>
                    <a:pt x="112925" y="661361"/>
                  </a:lnTo>
                  <a:lnTo>
                    <a:pt x="145390" y="693829"/>
                  </a:lnTo>
                  <a:lnTo>
                    <a:pt x="181476" y="722310"/>
                  </a:lnTo>
                  <a:lnTo>
                    <a:pt x="220816" y="746436"/>
                  </a:lnTo>
                  <a:lnTo>
                    <a:pt x="263042" y="765840"/>
                  </a:lnTo>
                  <a:lnTo>
                    <a:pt x="307789" y="780154"/>
                  </a:lnTo>
                  <a:lnTo>
                    <a:pt x="354687" y="789012"/>
                  </a:lnTo>
                  <a:lnTo>
                    <a:pt x="403372" y="792047"/>
                  </a:lnTo>
                  <a:lnTo>
                    <a:pt x="509334" y="792047"/>
                  </a:lnTo>
                  <a:lnTo>
                    <a:pt x="495756" y="796066"/>
                  </a:lnTo>
                  <a:lnTo>
                    <a:pt x="450352" y="804019"/>
                  </a:lnTo>
                  <a:lnTo>
                    <a:pt x="403372" y="806738"/>
                  </a:lnTo>
                  <a:close/>
                </a:path>
                <a:path w="807084" h="807085">
                  <a:moveTo>
                    <a:pt x="509334" y="792047"/>
                  </a:moveTo>
                  <a:lnTo>
                    <a:pt x="403372" y="792047"/>
                  </a:lnTo>
                  <a:lnTo>
                    <a:pt x="452057" y="789012"/>
                  </a:lnTo>
                  <a:lnTo>
                    <a:pt x="498957" y="780154"/>
                  </a:lnTo>
                  <a:lnTo>
                    <a:pt x="543705" y="765840"/>
                  </a:lnTo>
                  <a:lnTo>
                    <a:pt x="585934" y="746436"/>
                  </a:lnTo>
                  <a:lnTo>
                    <a:pt x="625277" y="722310"/>
                  </a:lnTo>
                  <a:lnTo>
                    <a:pt x="661367" y="693829"/>
                  </a:lnTo>
                  <a:lnTo>
                    <a:pt x="693835" y="661361"/>
                  </a:lnTo>
                  <a:lnTo>
                    <a:pt x="722316" y="625271"/>
                  </a:lnTo>
                  <a:lnTo>
                    <a:pt x="746442" y="585928"/>
                  </a:lnTo>
                  <a:lnTo>
                    <a:pt x="765846" y="543699"/>
                  </a:lnTo>
                  <a:lnTo>
                    <a:pt x="780161" y="498951"/>
                  </a:lnTo>
                  <a:lnTo>
                    <a:pt x="789018" y="452051"/>
                  </a:lnTo>
                  <a:lnTo>
                    <a:pt x="792053" y="403366"/>
                  </a:lnTo>
                  <a:lnTo>
                    <a:pt x="789018" y="354681"/>
                  </a:lnTo>
                  <a:lnTo>
                    <a:pt x="780161" y="307782"/>
                  </a:lnTo>
                  <a:lnTo>
                    <a:pt x="765846" y="263035"/>
                  </a:lnTo>
                  <a:lnTo>
                    <a:pt x="746442" y="220808"/>
                  </a:lnTo>
                  <a:lnTo>
                    <a:pt x="722316" y="181467"/>
                  </a:lnTo>
                  <a:lnTo>
                    <a:pt x="693835" y="145380"/>
                  </a:lnTo>
                  <a:lnTo>
                    <a:pt x="661367" y="112914"/>
                  </a:lnTo>
                  <a:lnTo>
                    <a:pt x="625277" y="84435"/>
                  </a:lnTo>
                  <a:lnTo>
                    <a:pt x="585934" y="60312"/>
                  </a:lnTo>
                  <a:lnTo>
                    <a:pt x="543705" y="40910"/>
                  </a:lnTo>
                  <a:lnTo>
                    <a:pt x="498957" y="26597"/>
                  </a:lnTo>
                  <a:lnTo>
                    <a:pt x="452057" y="17740"/>
                  </a:lnTo>
                  <a:lnTo>
                    <a:pt x="403372" y="14706"/>
                  </a:lnTo>
                  <a:lnTo>
                    <a:pt x="509387" y="14706"/>
                  </a:lnTo>
                  <a:lnTo>
                    <a:pt x="580619" y="41061"/>
                  </a:lnTo>
                  <a:lnTo>
                    <a:pt x="619467" y="62887"/>
                  </a:lnTo>
                  <a:lnTo>
                    <a:pt x="655521" y="88728"/>
                  </a:lnTo>
                  <a:lnTo>
                    <a:pt x="688474" y="118278"/>
                  </a:lnTo>
                  <a:lnTo>
                    <a:pt x="718023" y="151232"/>
                  </a:lnTo>
                  <a:lnTo>
                    <a:pt x="743862" y="187285"/>
                  </a:lnTo>
                  <a:lnTo>
                    <a:pt x="765687" y="226133"/>
                  </a:lnTo>
                  <a:lnTo>
                    <a:pt x="783192" y="267470"/>
                  </a:lnTo>
                  <a:lnTo>
                    <a:pt x="796073" y="310991"/>
                  </a:lnTo>
                  <a:lnTo>
                    <a:pt x="804026" y="356391"/>
                  </a:lnTo>
                  <a:lnTo>
                    <a:pt x="806744" y="403366"/>
                  </a:lnTo>
                  <a:lnTo>
                    <a:pt x="804026" y="450340"/>
                  </a:lnTo>
                  <a:lnTo>
                    <a:pt x="796073" y="495741"/>
                  </a:lnTo>
                  <a:lnTo>
                    <a:pt x="783192" y="539262"/>
                  </a:lnTo>
                  <a:lnTo>
                    <a:pt x="765687" y="580600"/>
                  </a:lnTo>
                  <a:lnTo>
                    <a:pt x="743862" y="619448"/>
                  </a:lnTo>
                  <a:lnTo>
                    <a:pt x="718023" y="655502"/>
                  </a:lnTo>
                  <a:lnTo>
                    <a:pt x="688474" y="688457"/>
                  </a:lnTo>
                  <a:lnTo>
                    <a:pt x="655521" y="718007"/>
                  </a:lnTo>
                  <a:lnTo>
                    <a:pt x="619467" y="743848"/>
                  </a:lnTo>
                  <a:lnTo>
                    <a:pt x="580619" y="765675"/>
                  </a:lnTo>
                  <a:lnTo>
                    <a:pt x="539280" y="783183"/>
                  </a:lnTo>
                  <a:lnTo>
                    <a:pt x="509334" y="792047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80033" y="2881042"/>
              <a:ext cx="637367" cy="63714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9274242" y="2875123"/>
              <a:ext cx="648970" cy="648970"/>
            </a:xfrm>
            <a:custGeom>
              <a:avLst/>
              <a:gdLst/>
              <a:ahLst/>
              <a:cxnLst/>
              <a:rect l="l" t="t" r="r" b="b"/>
              <a:pathLst>
                <a:path w="648970" h="648970">
                  <a:moveTo>
                    <a:pt x="324490" y="648974"/>
                  </a:moveTo>
                  <a:lnTo>
                    <a:pt x="276598" y="645449"/>
                  </a:lnTo>
                  <a:lnTo>
                    <a:pt x="230869" y="635211"/>
                  </a:lnTo>
                  <a:lnTo>
                    <a:pt x="187807" y="618767"/>
                  </a:lnTo>
                  <a:lnTo>
                    <a:pt x="147917" y="596622"/>
                  </a:lnTo>
                  <a:lnTo>
                    <a:pt x="111707" y="569282"/>
                  </a:lnTo>
                  <a:lnTo>
                    <a:pt x="79680" y="537254"/>
                  </a:lnTo>
                  <a:lnTo>
                    <a:pt x="52343" y="501042"/>
                  </a:lnTo>
                  <a:lnTo>
                    <a:pt x="30201" y="461153"/>
                  </a:lnTo>
                  <a:lnTo>
                    <a:pt x="13759" y="418093"/>
                  </a:lnTo>
                  <a:lnTo>
                    <a:pt x="3524" y="372368"/>
                  </a:lnTo>
                  <a:lnTo>
                    <a:pt x="0" y="324483"/>
                  </a:lnTo>
                  <a:lnTo>
                    <a:pt x="3524" y="276599"/>
                  </a:lnTo>
                  <a:lnTo>
                    <a:pt x="13760" y="230874"/>
                  </a:lnTo>
                  <a:lnTo>
                    <a:pt x="30201" y="187815"/>
                  </a:lnTo>
                  <a:lnTo>
                    <a:pt x="52343" y="147927"/>
                  </a:lnTo>
                  <a:lnTo>
                    <a:pt x="79681" y="111716"/>
                  </a:lnTo>
                  <a:lnTo>
                    <a:pt x="111707" y="79688"/>
                  </a:lnTo>
                  <a:lnTo>
                    <a:pt x="147918" y="52349"/>
                  </a:lnTo>
                  <a:lnTo>
                    <a:pt x="187807" y="30205"/>
                  </a:lnTo>
                  <a:lnTo>
                    <a:pt x="230869" y="13761"/>
                  </a:lnTo>
                  <a:lnTo>
                    <a:pt x="276599" y="3524"/>
                  </a:lnTo>
                  <a:lnTo>
                    <a:pt x="324490" y="0"/>
                  </a:lnTo>
                  <a:lnTo>
                    <a:pt x="372373" y="3524"/>
                  </a:lnTo>
                  <a:lnTo>
                    <a:pt x="409478" y="11832"/>
                  </a:lnTo>
                  <a:lnTo>
                    <a:pt x="324490" y="11832"/>
                  </a:lnTo>
                  <a:lnTo>
                    <a:pt x="278344" y="15228"/>
                  </a:lnTo>
                  <a:lnTo>
                    <a:pt x="234281" y="25092"/>
                  </a:lnTo>
                  <a:lnTo>
                    <a:pt x="192788" y="40936"/>
                  </a:lnTo>
                  <a:lnTo>
                    <a:pt x="154353" y="62273"/>
                  </a:lnTo>
                  <a:lnTo>
                    <a:pt x="119462" y="88615"/>
                  </a:lnTo>
                  <a:lnTo>
                    <a:pt x="88603" y="119475"/>
                  </a:lnTo>
                  <a:lnTo>
                    <a:pt x="62262" y="154365"/>
                  </a:lnTo>
                  <a:lnTo>
                    <a:pt x="40927" y="192799"/>
                  </a:lnTo>
                  <a:lnTo>
                    <a:pt x="25084" y="234288"/>
                  </a:lnTo>
                  <a:lnTo>
                    <a:pt x="15222" y="278345"/>
                  </a:lnTo>
                  <a:lnTo>
                    <a:pt x="11826" y="324483"/>
                  </a:lnTo>
                  <a:lnTo>
                    <a:pt x="15222" y="370623"/>
                  </a:lnTo>
                  <a:lnTo>
                    <a:pt x="25084" y="414681"/>
                  </a:lnTo>
                  <a:lnTo>
                    <a:pt x="40927" y="456172"/>
                  </a:lnTo>
                  <a:lnTo>
                    <a:pt x="62262" y="494607"/>
                  </a:lnTo>
                  <a:lnTo>
                    <a:pt x="88603" y="529498"/>
                  </a:lnTo>
                  <a:lnTo>
                    <a:pt x="119462" y="560360"/>
                  </a:lnTo>
                  <a:lnTo>
                    <a:pt x="154353" y="586703"/>
                  </a:lnTo>
                  <a:lnTo>
                    <a:pt x="192788" y="608041"/>
                  </a:lnTo>
                  <a:lnTo>
                    <a:pt x="234281" y="623886"/>
                  </a:lnTo>
                  <a:lnTo>
                    <a:pt x="278344" y="633751"/>
                  </a:lnTo>
                  <a:lnTo>
                    <a:pt x="324490" y="637147"/>
                  </a:lnTo>
                  <a:lnTo>
                    <a:pt x="409449" y="637147"/>
                  </a:lnTo>
                  <a:lnTo>
                    <a:pt x="372374" y="645449"/>
                  </a:lnTo>
                  <a:lnTo>
                    <a:pt x="324490" y="648974"/>
                  </a:lnTo>
                  <a:close/>
                </a:path>
                <a:path w="648970" h="648970">
                  <a:moveTo>
                    <a:pt x="409449" y="637147"/>
                  </a:moveTo>
                  <a:lnTo>
                    <a:pt x="324490" y="637147"/>
                  </a:lnTo>
                  <a:lnTo>
                    <a:pt x="370628" y="633751"/>
                  </a:lnTo>
                  <a:lnTo>
                    <a:pt x="414684" y="623886"/>
                  </a:lnTo>
                  <a:lnTo>
                    <a:pt x="456172" y="608041"/>
                  </a:lnTo>
                  <a:lnTo>
                    <a:pt x="494603" y="586703"/>
                  </a:lnTo>
                  <a:lnTo>
                    <a:pt x="529491" y="560360"/>
                  </a:lnTo>
                  <a:lnTo>
                    <a:pt x="560349" y="529498"/>
                  </a:lnTo>
                  <a:lnTo>
                    <a:pt x="586688" y="494607"/>
                  </a:lnTo>
                  <a:lnTo>
                    <a:pt x="608023" y="456172"/>
                  </a:lnTo>
                  <a:lnTo>
                    <a:pt x="623865" y="414681"/>
                  </a:lnTo>
                  <a:lnTo>
                    <a:pt x="633727" y="370623"/>
                  </a:lnTo>
                  <a:lnTo>
                    <a:pt x="637123" y="324483"/>
                  </a:lnTo>
                  <a:lnTo>
                    <a:pt x="633727" y="278345"/>
                  </a:lnTo>
                  <a:lnTo>
                    <a:pt x="623865" y="234288"/>
                  </a:lnTo>
                  <a:lnTo>
                    <a:pt x="608023" y="192799"/>
                  </a:lnTo>
                  <a:lnTo>
                    <a:pt x="586688" y="154365"/>
                  </a:lnTo>
                  <a:lnTo>
                    <a:pt x="560349" y="119475"/>
                  </a:lnTo>
                  <a:lnTo>
                    <a:pt x="529491" y="88615"/>
                  </a:lnTo>
                  <a:lnTo>
                    <a:pt x="494603" y="62273"/>
                  </a:lnTo>
                  <a:lnTo>
                    <a:pt x="456172" y="40936"/>
                  </a:lnTo>
                  <a:lnTo>
                    <a:pt x="414684" y="25092"/>
                  </a:lnTo>
                  <a:lnTo>
                    <a:pt x="370628" y="15228"/>
                  </a:lnTo>
                  <a:lnTo>
                    <a:pt x="324490" y="11832"/>
                  </a:lnTo>
                  <a:lnTo>
                    <a:pt x="409478" y="11832"/>
                  </a:lnTo>
                  <a:lnTo>
                    <a:pt x="461154" y="30205"/>
                  </a:lnTo>
                  <a:lnTo>
                    <a:pt x="501039" y="52350"/>
                  </a:lnTo>
                  <a:lnTo>
                    <a:pt x="537246" y="79689"/>
                  </a:lnTo>
                  <a:lnTo>
                    <a:pt x="569271" y="111717"/>
                  </a:lnTo>
                  <a:lnTo>
                    <a:pt x="596607" y="147928"/>
                  </a:lnTo>
                  <a:lnTo>
                    <a:pt x="618748" y="187816"/>
                  </a:lnTo>
                  <a:lnTo>
                    <a:pt x="635189" y="230875"/>
                  </a:lnTo>
                  <a:lnTo>
                    <a:pt x="645425" y="276600"/>
                  </a:lnTo>
                  <a:lnTo>
                    <a:pt x="648949" y="324483"/>
                  </a:lnTo>
                  <a:lnTo>
                    <a:pt x="645425" y="372368"/>
                  </a:lnTo>
                  <a:lnTo>
                    <a:pt x="635189" y="418093"/>
                  </a:lnTo>
                  <a:lnTo>
                    <a:pt x="618748" y="461153"/>
                  </a:lnTo>
                  <a:lnTo>
                    <a:pt x="596607" y="501042"/>
                  </a:lnTo>
                  <a:lnTo>
                    <a:pt x="569271" y="537254"/>
                  </a:lnTo>
                  <a:lnTo>
                    <a:pt x="537247" y="569282"/>
                  </a:lnTo>
                  <a:lnTo>
                    <a:pt x="501039" y="596622"/>
                  </a:lnTo>
                  <a:lnTo>
                    <a:pt x="461154" y="618767"/>
                  </a:lnTo>
                  <a:lnTo>
                    <a:pt x="418097" y="635211"/>
                  </a:lnTo>
                  <a:lnTo>
                    <a:pt x="409449" y="637147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33513" y="3891046"/>
              <a:ext cx="644103" cy="64389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227630" y="3885072"/>
              <a:ext cx="655955" cy="655955"/>
            </a:xfrm>
            <a:custGeom>
              <a:avLst/>
              <a:gdLst/>
              <a:ahLst/>
              <a:cxnLst/>
              <a:rect l="l" t="t" r="r" b="b"/>
              <a:pathLst>
                <a:path w="655954" h="655954">
                  <a:moveTo>
                    <a:pt x="327934" y="655838"/>
                  </a:moveTo>
                  <a:lnTo>
                    <a:pt x="279536" y="652276"/>
                  </a:lnTo>
                  <a:lnTo>
                    <a:pt x="233323" y="641931"/>
                  </a:lnTo>
                  <a:lnTo>
                    <a:pt x="189804" y="625315"/>
                  </a:lnTo>
                  <a:lnTo>
                    <a:pt x="149492" y="602937"/>
                  </a:lnTo>
                  <a:lnTo>
                    <a:pt x="112897" y="575311"/>
                  </a:lnTo>
                  <a:lnTo>
                    <a:pt x="80529" y="542946"/>
                  </a:lnTo>
                  <a:lnTo>
                    <a:pt x="52901" y="506353"/>
                  </a:lnTo>
                  <a:lnTo>
                    <a:pt x="30523" y="466045"/>
                  </a:lnTo>
                  <a:lnTo>
                    <a:pt x="13906" y="422531"/>
                  </a:lnTo>
                  <a:lnTo>
                    <a:pt x="3561" y="376324"/>
                  </a:lnTo>
                  <a:lnTo>
                    <a:pt x="0" y="327934"/>
                  </a:lnTo>
                  <a:lnTo>
                    <a:pt x="3562" y="279543"/>
                  </a:lnTo>
                  <a:lnTo>
                    <a:pt x="13909" y="233334"/>
                  </a:lnTo>
                  <a:lnTo>
                    <a:pt x="30528" y="189817"/>
                  </a:lnTo>
                  <a:lnTo>
                    <a:pt x="52909" y="149505"/>
                  </a:lnTo>
                  <a:lnTo>
                    <a:pt x="80540" y="112909"/>
                  </a:lnTo>
                  <a:lnTo>
                    <a:pt x="112909" y="80540"/>
                  </a:lnTo>
                  <a:lnTo>
                    <a:pt x="149505" y="52909"/>
                  </a:lnTo>
                  <a:lnTo>
                    <a:pt x="189817" y="30528"/>
                  </a:lnTo>
                  <a:lnTo>
                    <a:pt x="233334" y="13909"/>
                  </a:lnTo>
                  <a:lnTo>
                    <a:pt x="279543" y="3562"/>
                  </a:lnTo>
                  <a:lnTo>
                    <a:pt x="327934" y="0"/>
                  </a:lnTo>
                  <a:lnTo>
                    <a:pt x="376324" y="3562"/>
                  </a:lnTo>
                  <a:lnTo>
                    <a:pt x="413773" y="11948"/>
                  </a:lnTo>
                  <a:lnTo>
                    <a:pt x="327934" y="11948"/>
                  </a:lnTo>
                  <a:lnTo>
                    <a:pt x="281306" y="15380"/>
                  </a:lnTo>
                  <a:lnTo>
                    <a:pt x="236782" y="25350"/>
                  </a:lnTo>
                  <a:lnTo>
                    <a:pt x="194853" y="41363"/>
                  </a:lnTo>
                  <a:lnTo>
                    <a:pt x="156014" y="62928"/>
                  </a:lnTo>
                  <a:lnTo>
                    <a:pt x="120755" y="89552"/>
                  </a:lnTo>
                  <a:lnTo>
                    <a:pt x="89569" y="120742"/>
                  </a:lnTo>
                  <a:lnTo>
                    <a:pt x="62950" y="156004"/>
                  </a:lnTo>
                  <a:lnTo>
                    <a:pt x="41388" y="194848"/>
                  </a:lnTo>
                  <a:lnTo>
                    <a:pt x="25378" y="236779"/>
                  </a:lnTo>
                  <a:lnTo>
                    <a:pt x="15410" y="281305"/>
                  </a:lnTo>
                  <a:lnTo>
                    <a:pt x="11978" y="327934"/>
                  </a:lnTo>
                  <a:lnTo>
                    <a:pt x="15410" y="374562"/>
                  </a:lnTo>
                  <a:lnTo>
                    <a:pt x="25378" y="419086"/>
                  </a:lnTo>
                  <a:lnTo>
                    <a:pt x="41388" y="461014"/>
                  </a:lnTo>
                  <a:lnTo>
                    <a:pt x="62950" y="499854"/>
                  </a:lnTo>
                  <a:lnTo>
                    <a:pt x="89569" y="535113"/>
                  </a:lnTo>
                  <a:lnTo>
                    <a:pt x="120755" y="566298"/>
                  </a:lnTo>
                  <a:lnTo>
                    <a:pt x="156014" y="592918"/>
                  </a:lnTo>
                  <a:lnTo>
                    <a:pt x="194853" y="614479"/>
                  </a:lnTo>
                  <a:lnTo>
                    <a:pt x="236782" y="630490"/>
                  </a:lnTo>
                  <a:lnTo>
                    <a:pt x="281306" y="640458"/>
                  </a:lnTo>
                  <a:lnTo>
                    <a:pt x="327934" y="643890"/>
                  </a:lnTo>
                  <a:lnTo>
                    <a:pt x="413784" y="643890"/>
                  </a:lnTo>
                  <a:lnTo>
                    <a:pt x="376324" y="652276"/>
                  </a:lnTo>
                  <a:lnTo>
                    <a:pt x="327934" y="655838"/>
                  </a:lnTo>
                  <a:close/>
                </a:path>
                <a:path w="655954" h="655954">
                  <a:moveTo>
                    <a:pt x="413784" y="643890"/>
                  </a:moveTo>
                  <a:lnTo>
                    <a:pt x="327934" y="643890"/>
                  </a:lnTo>
                  <a:lnTo>
                    <a:pt x="374562" y="640458"/>
                  </a:lnTo>
                  <a:lnTo>
                    <a:pt x="419086" y="630490"/>
                  </a:lnTo>
                  <a:lnTo>
                    <a:pt x="461014" y="614479"/>
                  </a:lnTo>
                  <a:lnTo>
                    <a:pt x="499854" y="592918"/>
                  </a:lnTo>
                  <a:lnTo>
                    <a:pt x="535113" y="566298"/>
                  </a:lnTo>
                  <a:lnTo>
                    <a:pt x="566298" y="535113"/>
                  </a:lnTo>
                  <a:lnTo>
                    <a:pt x="592918" y="499854"/>
                  </a:lnTo>
                  <a:lnTo>
                    <a:pt x="614479" y="461014"/>
                  </a:lnTo>
                  <a:lnTo>
                    <a:pt x="630490" y="419086"/>
                  </a:lnTo>
                  <a:lnTo>
                    <a:pt x="640458" y="374562"/>
                  </a:lnTo>
                  <a:lnTo>
                    <a:pt x="643890" y="327934"/>
                  </a:lnTo>
                  <a:lnTo>
                    <a:pt x="640458" y="281305"/>
                  </a:lnTo>
                  <a:lnTo>
                    <a:pt x="630490" y="236779"/>
                  </a:lnTo>
                  <a:lnTo>
                    <a:pt x="614479" y="194848"/>
                  </a:lnTo>
                  <a:lnTo>
                    <a:pt x="592918" y="156004"/>
                  </a:lnTo>
                  <a:lnTo>
                    <a:pt x="566298" y="120742"/>
                  </a:lnTo>
                  <a:lnTo>
                    <a:pt x="535113" y="89552"/>
                  </a:lnTo>
                  <a:lnTo>
                    <a:pt x="499854" y="62928"/>
                  </a:lnTo>
                  <a:lnTo>
                    <a:pt x="461014" y="41363"/>
                  </a:lnTo>
                  <a:lnTo>
                    <a:pt x="419086" y="25350"/>
                  </a:lnTo>
                  <a:lnTo>
                    <a:pt x="374562" y="15380"/>
                  </a:lnTo>
                  <a:lnTo>
                    <a:pt x="327934" y="11948"/>
                  </a:lnTo>
                  <a:lnTo>
                    <a:pt x="413773" y="11948"/>
                  </a:lnTo>
                  <a:lnTo>
                    <a:pt x="466045" y="30528"/>
                  </a:lnTo>
                  <a:lnTo>
                    <a:pt x="506353" y="52909"/>
                  </a:lnTo>
                  <a:lnTo>
                    <a:pt x="542946" y="80540"/>
                  </a:lnTo>
                  <a:lnTo>
                    <a:pt x="575311" y="112909"/>
                  </a:lnTo>
                  <a:lnTo>
                    <a:pt x="602937" y="149505"/>
                  </a:lnTo>
                  <a:lnTo>
                    <a:pt x="625315" y="189817"/>
                  </a:lnTo>
                  <a:lnTo>
                    <a:pt x="641931" y="233334"/>
                  </a:lnTo>
                  <a:lnTo>
                    <a:pt x="652276" y="279543"/>
                  </a:lnTo>
                  <a:lnTo>
                    <a:pt x="655838" y="327934"/>
                  </a:lnTo>
                  <a:lnTo>
                    <a:pt x="652276" y="376324"/>
                  </a:lnTo>
                  <a:lnTo>
                    <a:pt x="641931" y="422531"/>
                  </a:lnTo>
                  <a:lnTo>
                    <a:pt x="625315" y="466045"/>
                  </a:lnTo>
                  <a:lnTo>
                    <a:pt x="602937" y="506353"/>
                  </a:lnTo>
                  <a:lnTo>
                    <a:pt x="575311" y="542946"/>
                  </a:lnTo>
                  <a:lnTo>
                    <a:pt x="542946" y="575311"/>
                  </a:lnTo>
                  <a:lnTo>
                    <a:pt x="506353" y="602937"/>
                  </a:lnTo>
                  <a:lnTo>
                    <a:pt x="466045" y="625315"/>
                  </a:lnTo>
                  <a:lnTo>
                    <a:pt x="422531" y="641931"/>
                  </a:lnTo>
                  <a:lnTo>
                    <a:pt x="413784" y="64389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63237" y="3697284"/>
              <a:ext cx="751941" cy="75166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9256379" y="3690305"/>
              <a:ext cx="765810" cy="765810"/>
            </a:xfrm>
            <a:custGeom>
              <a:avLst/>
              <a:gdLst/>
              <a:ahLst/>
              <a:cxnLst/>
              <a:rect l="l" t="t" r="r" b="b"/>
              <a:pathLst>
                <a:path w="765809" h="765810">
                  <a:moveTo>
                    <a:pt x="382828" y="765627"/>
                  </a:moveTo>
                  <a:lnTo>
                    <a:pt x="334877" y="762638"/>
                  </a:lnTo>
                  <a:lnTo>
                    <a:pt x="288684" y="753915"/>
                  </a:lnTo>
                  <a:lnTo>
                    <a:pt x="244609" y="739818"/>
                  </a:lnTo>
                  <a:lnTo>
                    <a:pt x="203016" y="720708"/>
                  </a:lnTo>
                  <a:lnTo>
                    <a:pt x="164266" y="696947"/>
                  </a:lnTo>
                  <a:lnTo>
                    <a:pt x="128720" y="668897"/>
                  </a:lnTo>
                  <a:lnTo>
                    <a:pt x="96739" y="636919"/>
                  </a:lnTo>
                  <a:lnTo>
                    <a:pt x="68687" y="601374"/>
                  </a:lnTo>
                  <a:lnTo>
                    <a:pt x="44924" y="562623"/>
                  </a:lnTo>
                  <a:lnTo>
                    <a:pt x="25812" y="521029"/>
                  </a:lnTo>
                  <a:lnTo>
                    <a:pt x="11713" y="476953"/>
                  </a:lnTo>
                  <a:lnTo>
                    <a:pt x="2988" y="430755"/>
                  </a:lnTo>
                  <a:lnTo>
                    <a:pt x="0" y="382798"/>
                  </a:lnTo>
                  <a:lnTo>
                    <a:pt x="2988" y="334847"/>
                  </a:lnTo>
                  <a:lnTo>
                    <a:pt x="11713" y="288655"/>
                  </a:lnTo>
                  <a:lnTo>
                    <a:pt x="25812" y="244583"/>
                  </a:lnTo>
                  <a:lnTo>
                    <a:pt x="44924" y="202993"/>
                  </a:lnTo>
                  <a:lnTo>
                    <a:pt x="68687" y="164245"/>
                  </a:lnTo>
                  <a:lnTo>
                    <a:pt x="96739" y="128703"/>
                  </a:lnTo>
                  <a:lnTo>
                    <a:pt x="128720" y="96726"/>
                  </a:lnTo>
                  <a:lnTo>
                    <a:pt x="164266" y="68677"/>
                  </a:lnTo>
                  <a:lnTo>
                    <a:pt x="203016" y="44917"/>
                  </a:lnTo>
                  <a:lnTo>
                    <a:pt x="244609" y="25808"/>
                  </a:lnTo>
                  <a:lnTo>
                    <a:pt x="288684" y="11711"/>
                  </a:lnTo>
                  <a:lnTo>
                    <a:pt x="334877" y="2988"/>
                  </a:lnTo>
                  <a:lnTo>
                    <a:pt x="382828" y="0"/>
                  </a:lnTo>
                  <a:lnTo>
                    <a:pt x="430785" y="2988"/>
                  </a:lnTo>
                  <a:lnTo>
                    <a:pt x="476983" y="11711"/>
                  </a:lnTo>
                  <a:lnTo>
                    <a:pt x="484013" y="13959"/>
                  </a:lnTo>
                  <a:lnTo>
                    <a:pt x="382828" y="13959"/>
                  </a:lnTo>
                  <a:lnTo>
                    <a:pt x="336623" y="16838"/>
                  </a:lnTo>
                  <a:lnTo>
                    <a:pt x="292111" y="25243"/>
                  </a:lnTo>
                  <a:lnTo>
                    <a:pt x="249643" y="38825"/>
                  </a:lnTo>
                  <a:lnTo>
                    <a:pt x="209566" y="57236"/>
                  </a:lnTo>
                  <a:lnTo>
                    <a:pt x="172229" y="80128"/>
                  </a:lnTo>
                  <a:lnTo>
                    <a:pt x="137979" y="107153"/>
                  </a:lnTo>
                  <a:lnTo>
                    <a:pt x="107166" y="137962"/>
                  </a:lnTo>
                  <a:lnTo>
                    <a:pt x="80138" y="172208"/>
                  </a:lnTo>
                  <a:lnTo>
                    <a:pt x="57243" y="209542"/>
                  </a:lnTo>
                  <a:lnTo>
                    <a:pt x="38829" y="249617"/>
                  </a:lnTo>
                  <a:lnTo>
                    <a:pt x="25245" y="292083"/>
                  </a:lnTo>
                  <a:lnTo>
                    <a:pt x="16839" y="336593"/>
                  </a:lnTo>
                  <a:lnTo>
                    <a:pt x="13959" y="382798"/>
                  </a:lnTo>
                  <a:lnTo>
                    <a:pt x="16839" y="429004"/>
                  </a:lnTo>
                  <a:lnTo>
                    <a:pt x="25245" y="473515"/>
                  </a:lnTo>
                  <a:lnTo>
                    <a:pt x="38829" y="515983"/>
                  </a:lnTo>
                  <a:lnTo>
                    <a:pt x="57243" y="556060"/>
                  </a:lnTo>
                  <a:lnTo>
                    <a:pt x="80138" y="593397"/>
                  </a:lnTo>
                  <a:lnTo>
                    <a:pt x="107166" y="627647"/>
                  </a:lnTo>
                  <a:lnTo>
                    <a:pt x="137979" y="658460"/>
                  </a:lnTo>
                  <a:lnTo>
                    <a:pt x="172229" y="685488"/>
                  </a:lnTo>
                  <a:lnTo>
                    <a:pt x="209566" y="708384"/>
                  </a:lnTo>
                  <a:lnTo>
                    <a:pt x="249643" y="726797"/>
                  </a:lnTo>
                  <a:lnTo>
                    <a:pt x="292111" y="740381"/>
                  </a:lnTo>
                  <a:lnTo>
                    <a:pt x="336623" y="748787"/>
                  </a:lnTo>
                  <a:lnTo>
                    <a:pt x="382828" y="751667"/>
                  </a:lnTo>
                  <a:lnTo>
                    <a:pt x="484013" y="751667"/>
                  </a:lnTo>
                  <a:lnTo>
                    <a:pt x="476983" y="753915"/>
                  </a:lnTo>
                  <a:lnTo>
                    <a:pt x="430785" y="762638"/>
                  </a:lnTo>
                  <a:lnTo>
                    <a:pt x="382828" y="765627"/>
                  </a:lnTo>
                  <a:close/>
                </a:path>
                <a:path w="765809" h="765810">
                  <a:moveTo>
                    <a:pt x="484013" y="751667"/>
                  </a:moveTo>
                  <a:lnTo>
                    <a:pt x="382828" y="751667"/>
                  </a:lnTo>
                  <a:lnTo>
                    <a:pt x="429034" y="748787"/>
                  </a:lnTo>
                  <a:lnTo>
                    <a:pt x="473545" y="740381"/>
                  </a:lnTo>
                  <a:lnTo>
                    <a:pt x="516013" y="726797"/>
                  </a:lnTo>
                  <a:lnTo>
                    <a:pt x="556090" y="708384"/>
                  </a:lnTo>
                  <a:lnTo>
                    <a:pt x="593428" y="685488"/>
                  </a:lnTo>
                  <a:lnTo>
                    <a:pt x="627677" y="658460"/>
                  </a:lnTo>
                  <a:lnTo>
                    <a:pt x="658490" y="627647"/>
                  </a:lnTo>
                  <a:lnTo>
                    <a:pt x="685519" y="593397"/>
                  </a:lnTo>
                  <a:lnTo>
                    <a:pt x="708414" y="556060"/>
                  </a:lnTo>
                  <a:lnTo>
                    <a:pt x="726828" y="515983"/>
                  </a:lnTo>
                  <a:lnTo>
                    <a:pt x="740412" y="473515"/>
                  </a:lnTo>
                  <a:lnTo>
                    <a:pt x="748818" y="429004"/>
                  </a:lnTo>
                  <a:lnTo>
                    <a:pt x="751697" y="382798"/>
                  </a:lnTo>
                  <a:lnTo>
                    <a:pt x="748818" y="336593"/>
                  </a:lnTo>
                  <a:lnTo>
                    <a:pt x="740412" y="292083"/>
                  </a:lnTo>
                  <a:lnTo>
                    <a:pt x="726828" y="249617"/>
                  </a:lnTo>
                  <a:lnTo>
                    <a:pt x="708414" y="209542"/>
                  </a:lnTo>
                  <a:lnTo>
                    <a:pt x="685519" y="172208"/>
                  </a:lnTo>
                  <a:lnTo>
                    <a:pt x="658490" y="137962"/>
                  </a:lnTo>
                  <a:lnTo>
                    <a:pt x="627677" y="107153"/>
                  </a:lnTo>
                  <a:lnTo>
                    <a:pt x="593428" y="80128"/>
                  </a:lnTo>
                  <a:lnTo>
                    <a:pt x="556090" y="57236"/>
                  </a:lnTo>
                  <a:lnTo>
                    <a:pt x="516013" y="38825"/>
                  </a:lnTo>
                  <a:lnTo>
                    <a:pt x="473545" y="25243"/>
                  </a:lnTo>
                  <a:lnTo>
                    <a:pt x="429034" y="16838"/>
                  </a:lnTo>
                  <a:lnTo>
                    <a:pt x="382828" y="13959"/>
                  </a:lnTo>
                  <a:lnTo>
                    <a:pt x="484013" y="13959"/>
                  </a:lnTo>
                  <a:lnTo>
                    <a:pt x="521060" y="25808"/>
                  </a:lnTo>
                  <a:lnTo>
                    <a:pt x="562654" y="44917"/>
                  </a:lnTo>
                  <a:lnTo>
                    <a:pt x="601404" y="68677"/>
                  </a:lnTo>
                  <a:lnTo>
                    <a:pt x="636949" y="96726"/>
                  </a:lnTo>
                  <a:lnTo>
                    <a:pt x="668928" y="128703"/>
                  </a:lnTo>
                  <a:lnTo>
                    <a:pt x="696978" y="164245"/>
                  </a:lnTo>
                  <a:lnTo>
                    <a:pt x="720739" y="202993"/>
                  </a:lnTo>
                  <a:lnTo>
                    <a:pt x="739848" y="244583"/>
                  </a:lnTo>
                  <a:lnTo>
                    <a:pt x="753946" y="288655"/>
                  </a:lnTo>
                  <a:lnTo>
                    <a:pt x="762669" y="334847"/>
                  </a:lnTo>
                  <a:lnTo>
                    <a:pt x="765657" y="382798"/>
                  </a:lnTo>
                  <a:lnTo>
                    <a:pt x="762669" y="430755"/>
                  </a:lnTo>
                  <a:lnTo>
                    <a:pt x="753946" y="476953"/>
                  </a:lnTo>
                  <a:lnTo>
                    <a:pt x="739848" y="521029"/>
                  </a:lnTo>
                  <a:lnTo>
                    <a:pt x="720739" y="562623"/>
                  </a:lnTo>
                  <a:lnTo>
                    <a:pt x="696978" y="601374"/>
                  </a:lnTo>
                  <a:lnTo>
                    <a:pt x="668928" y="636919"/>
                  </a:lnTo>
                  <a:lnTo>
                    <a:pt x="636949" y="668897"/>
                  </a:lnTo>
                  <a:lnTo>
                    <a:pt x="601404" y="696947"/>
                  </a:lnTo>
                  <a:lnTo>
                    <a:pt x="562654" y="720708"/>
                  </a:lnTo>
                  <a:lnTo>
                    <a:pt x="521060" y="739818"/>
                  </a:lnTo>
                  <a:lnTo>
                    <a:pt x="484013" y="751667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262518" y="5093482"/>
              <a:ext cx="714374" cy="22859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6751581" y="2231702"/>
              <a:ext cx="608330" cy="400050"/>
            </a:xfrm>
            <a:custGeom>
              <a:avLst/>
              <a:gdLst/>
              <a:ahLst/>
              <a:cxnLst/>
              <a:rect l="l" t="t" r="r" b="b"/>
              <a:pathLst>
                <a:path w="608329" h="400050">
                  <a:moveTo>
                    <a:pt x="473826" y="134475"/>
                  </a:moveTo>
                  <a:lnTo>
                    <a:pt x="208565" y="399736"/>
                  </a:lnTo>
                  <a:lnTo>
                    <a:pt x="0" y="399870"/>
                  </a:lnTo>
                  <a:lnTo>
                    <a:pt x="399736" y="134"/>
                  </a:lnTo>
                  <a:lnTo>
                    <a:pt x="608093" y="0"/>
                  </a:lnTo>
                  <a:lnTo>
                    <a:pt x="473826" y="134475"/>
                  </a:lnTo>
                  <a:close/>
                </a:path>
              </a:pathLst>
            </a:custGeom>
            <a:solidFill>
              <a:srgbClr val="F1BC00">
                <a:alpha val="93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/>
          <p:cNvSpPr/>
          <p:nvPr/>
        </p:nvSpPr>
        <p:spPr>
          <a:xfrm>
            <a:off x="225285" y="3888607"/>
            <a:ext cx="2905125" cy="1567180"/>
          </a:xfrm>
          <a:custGeom>
            <a:avLst/>
            <a:gdLst/>
            <a:ahLst/>
            <a:cxnLst/>
            <a:rect l="l" t="t" r="r" b="b"/>
            <a:pathLst>
              <a:path w="2905125" h="1567179">
                <a:moveTo>
                  <a:pt x="0" y="0"/>
                </a:moveTo>
                <a:lnTo>
                  <a:pt x="2905125" y="0"/>
                </a:lnTo>
              </a:path>
              <a:path w="2905125" h="1567179">
                <a:moveTo>
                  <a:pt x="2905125" y="1566995"/>
                </a:moveTo>
                <a:lnTo>
                  <a:pt x="0" y="1566995"/>
                </a:lnTo>
                <a:lnTo>
                  <a:pt x="0" y="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4153443" y="1238465"/>
            <a:ext cx="2386965" cy="136969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680"/>
              </a:spcBef>
            </a:pPr>
            <a:r>
              <a:rPr dirty="0" sz="1150" spc="25" b="1">
                <a:solidFill>
                  <a:srgbClr val="31333B"/>
                </a:solidFill>
                <a:latin typeface="Trebuchet MS"/>
                <a:cs typeface="Trebuchet MS"/>
              </a:rPr>
              <a:t>SHARIAH</a:t>
            </a:r>
            <a:r>
              <a:rPr dirty="0" sz="1150" spc="-80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35" b="1">
                <a:solidFill>
                  <a:srgbClr val="31333B"/>
                </a:solidFill>
                <a:latin typeface="Trebuchet MS"/>
                <a:cs typeface="Trebuchet MS"/>
              </a:rPr>
              <a:t>COMPLIANT</a:t>
            </a:r>
            <a:endParaRPr sz="1150">
              <a:latin typeface="Trebuchet MS"/>
              <a:cs typeface="Trebuchet MS"/>
            </a:endParaRPr>
          </a:p>
          <a:p>
            <a:pPr algn="ctr" marL="12700" marR="5080">
              <a:lnSpc>
                <a:spcPct val="115500"/>
              </a:lnSpc>
              <a:spcBef>
                <a:spcPts val="305"/>
              </a:spcBef>
            </a:pPr>
            <a:r>
              <a:rPr dirty="0" sz="1000" spc="25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ll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m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f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b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70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ll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70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b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15">
                <a:solidFill>
                  <a:srgbClr val="31333B"/>
                </a:solidFill>
                <a:latin typeface="Trebuchet MS"/>
                <a:cs typeface="Trebuchet MS"/>
              </a:rPr>
              <a:t>c  </a:t>
            </a:r>
            <a:r>
              <a:rPr dirty="0" sz="1000" spc="110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'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70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000" spc="-65">
                <a:solidFill>
                  <a:srgbClr val="31333B"/>
                </a:solidFill>
                <a:latin typeface="Trebuchet MS"/>
                <a:cs typeface="Trebuchet MS"/>
              </a:rPr>
              <a:t>v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65">
                <a:solidFill>
                  <a:srgbClr val="31333B"/>
                </a:solidFill>
                <a:latin typeface="Trebuchet MS"/>
                <a:cs typeface="Trebuchet MS"/>
              </a:rPr>
              <a:t>v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b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ee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f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m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5">
                <a:solidFill>
                  <a:srgbClr val="31333B"/>
                </a:solidFill>
                <a:latin typeface="Trebuchet MS"/>
                <a:cs typeface="Trebuchet MS"/>
              </a:rPr>
              <a:t>d  </a:t>
            </a:r>
            <a:r>
              <a:rPr dirty="0" sz="1000" spc="20">
                <a:solidFill>
                  <a:srgbClr val="31333B"/>
                </a:solidFill>
                <a:latin typeface="Trebuchet MS"/>
                <a:cs typeface="Trebuchet MS"/>
              </a:rPr>
              <a:t>as </a:t>
            </a:r>
            <a:r>
              <a:rPr dirty="0" sz="1000" spc="-20">
                <a:solidFill>
                  <a:srgbClr val="31333B"/>
                </a:solidFill>
                <a:latin typeface="Trebuchet MS"/>
                <a:cs typeface="Trebuchet MS"/>
              </a:rPr>
              <a:t>shariah </a:t>
            </a:r>
            <a:r>
              <a:rPr dirty="0" sz="1000" spc="-25">
                <a:solidFill>
                  <a:srgbClr val="31333B"/>
                </a:solidFill>
                <a:latin typeface="Trebuchet MS"/>
                <a:cs typeface="Trebuchet MS"/>
              </a:rPr>
              <a:t>compliant 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by </a:t>
            </a:r>
            <a:r>
              <a:rPr dirty="0" sz="1000" spc="-15">
                <a:solidFill>
                  <a:srgbClr val="31333B"/>
                </a:solidFill>
                <a:latin typeface="Trebuchet MS"/>
                <a:cs typeface="Trebuchet MS"/>
              </a:rPr>
              <a:t>Amanie </a:t>
            </a:r>
            <a:r>
              <a:rPr dirty="0" sz="1000" spc="-20">
                <a:solidFill>
                  <a:srgbClr val="31333B"/>
                </a:solidFill>
                <a:latin typeface="Trebuchet MS"/>
                <a:cs typeface="Trebuchet MS"/>
              </a:rPr>
              <a:t>Advisors </a:t>
            </a:r>
            <a:r>
              <a:rPr dirty="0" sz="1000" spc="-1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un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70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f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30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B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000" spc="70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000" spc="-105">
                <a:solidFill>
                  <a:srgbClr val="31333B"/>
                </a:solidFill>
                <a:latin typeface="Trebuchet MS"/>
                <a:cs typeface="Trebuchet MS"/>
              </a:rPr>
              <a:t>.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14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90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3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r  </a:t>
            </a:r>
            <a:r>
              <a:rPr dirty="0" sz="1000" spc="70">
                <a:solidFill>
                  <a:srgbClr val="31333B"/>
                </a:solidFill>
                <a:latin typeface="Trebuchet MS"/>
                <a:cs typeface="Trebuchet MS"/>
              </a:rPr>
              <a:t>M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3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B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85">
                <a:solidFill>
                  <a:srgbClr val="31333B"/>
                </a:solidFill>
                <a:latin typeface="Trebuchet MS"/>
                <a:cs typeface="Trebuchet MS"/>
              </a:rPr>
              <a:t>k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25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90">
                <a:solidFill>
                  <a:srgbClr val="31333B"/>
                </a:solidFill>
                <a:latin typeface="Trebuchet MS"/>
                <a:cs typeface="Trebuchet MS"/>
              </a:rPr>
              <a:t>2</a:t>
            </a:r>
            <a:r>
              <a:rPr dirty="0" sz="1000" spc="35">
                <a:solidFill>
                  <a:srgbClr val="31333B"/>
                </a:solidFill>
                <a:latin typeface="Trebuchet MS"/>
                <a:cs typeface="Trebuchet MS"/>
              </a:rPr>
              <a:t>0</a:t>
            </a:r>
            <a:r>
              <a:rPr dirty="0" sz="1000" spc="-240">
                <a:solidFill>
                  <a:srgbClr val="31333B"/>
                </a:solidFill>
                <a:latin typeface="Trebuchet MS"/>
                <a:cs typeface="Trebuchet MS"/>
              </a:rPr>
              <a:t>1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7</a:t>
            </a:r>
            <a:r>
              <a:rPr dirty="0" sz="1000" spc="-105">
                <a:solidFill>
                  <a:srgbClr val="31333B"/>
                </a:solidFill>
                <a:latin typeface="Trebuchet MS"/>
                <a:cs typeface="Trebuchet MS"/>
              </a:rPr>
              <a:t>.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90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h  </a:t>
            </a:r>
            <a:r>
              <a:rPr dirty="0" sz="1000" spc="25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m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65">
                <a:solidFill>
                  <a:srgbClr val="31333B"/>
                </a:solidFill>
                <a:latin typeface="Trebuchet MS"/>
                <a:cs typeface="Trebuchet MS"/>
              </a:rPr>
              <a:t>v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105">
                <a:solidFill>
                  <a:srgbClr val="31333B"/>
                </a:solidFill>
                <a:latin typeface="Trebuchet MS"/>
                <a:cs typeface="Trebuchet MS"/>
              </a:rPr>
              <a:t>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088017" y="658608"/>
            <a:ext cx="576580" cy="1063625"/>
          </a:xfrm>
          <a:custGeom>
            <a:avLst/>
            <a:gdLst/>
            <a:ahLst/>
            <a:cxnLst/>
            <a:rect l="l" t="t" r="r" b="b"/>
            <a:pathLst>
              <a:path w="576579" h="1063625">
                <a:moveTo>
                  <a:pt x="573138" y="1063447"/>
                </a:moveTo>
                <a:lnTo>
                  <a:pt x="573024" y="853643"/>
                </a:lnTo>
                <a:lnTo>
                  <a:pt x="0" y="280619"/>
                </a:lnTo>
                <a:lnTo>
                  <a:pt x="114" y="490613"/>
                </a:lnTo>
                <a:lnTo>
                  <a:pt x="573049" y="1063548"/>
                </a:lnTo>
                <a:close/>
              </a:path>
              <a:path w="576579" h="1063625">
                <a:moveTo>
                  <a:pt x="576122" y="765060"/>
                </a:moveTo>
                <a:lnTo>
                  <a:pt x="575983" y="560031"/>
                </a:lnTo>
                <a:lnTo>
                  <a:pt x="15963" y="0"/>
                </a:lnTo>
                <a:lnTo>
                  <a:pt x="16090" y="205232"/>
                </a:lnTo>
                <a:lnTo>
                  <a:pt x="464477" y="653630"/>
                </a:lnTo>
                <a:lnTo>
                  <a:pt x="576021" y="765162"/>
                </a:lnTo>
                <a:close/>
              </a:path>
            </a:pathLst>
          </a:custGeom>
          <a:solidFill>
            <a:srgbClr val="3133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/>
          <p:nvPr/>
        </p:nvSpPr>
        <p:spPr>
          <a:xfrm>
            <a:off x="4076927" y="4555085"/>
            <a:ext cx="2540635" cy="84137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dirty="0" sz="1150" spc="90" b="1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150" spc="-5" b="1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150" spc="-65" b="1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150" spc="-5" b="1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150" spc="-5" b="1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150" spc="-55" b="1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150" spc="-55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65" b="1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150" spc="-60" b="1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150" spc="75" b="1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150" spc="-5" b="1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150" spc="145" b="1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150" spc="-50" b="1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150" spc="75" b="1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150" spc="-60" b="1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150" spc="-55" b="1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150" spc="-5" b="1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150" spc="160" b="1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150" spc="70" b="1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endParaRPr sz="1150">
              <a:latin typeface="Trebuchet MS"/>
              <a:cs typeface="Trebuchet MS"/>
            </a:endParaRPr>
          </a:p>
          <a:p>
            <a:pPr algn="ctr" marL="12700" marR="5080">
              <a:lnSpc>
                <a:spcPct val="115500"/>
              </a:lnSpc>
              <a:spcBef>
                <a:spcPts val="305"/>
              </a:spcBef>
            </a:pP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Has 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 </a:t>
            </a:r>
            <a:r>
              <a:rPr dirty="0" sz="1000" spc="-25">
                <a:solidFill>
                  <a:srgbClr val="31333B"/>
                </a:solidFill>
                <a:latin typeface="Trebuchet MS"/>
                <a:cs typeface="Trebuchet MS"/>
              </a:rPr>
              <a:t>transparent </a:t>
            </a:r>
            <a:r>
              <a:rPr dirty="0" sz="1000" spc="-20">
                <a:solidFill>
                  <a:srgbClr val="31333B"/>
                </a:solidFill>
                <a:latin typeface="Trebuchet MS"/>
                <a:cs typeface="Trebuchet MS"/>
              </a:rPr>
              <a:t>buying </a:t>
            </a:r>
            <a:r>
              <a:rPr dirty="0" sz="1000" spc="5">
                <a:solidFill>
                  <a:srgbClr val="31333B"/>
                </a:solidFill>
                <a:latin typeface="Trebuchet MS"/>
                <a:cs typeface="Trebuchet MS"/>
              </a:rPr>
              <a:t>and </a:t>
            </a:r>
            <a:r>
              <a:rPr dirty="0" sz="1000" spc="-25">
                <a:solidFill>
                  <a:srgbClr val="31333B"/>
                </a:solidFill>
                <a:latin typeface="Trebuchet MS"/>
                <a:cs typeface="Trebuchet MS"/>
              </a:rPr>
              <a:t>selling </a:t>
            </a:r>
            <a:r>
              <a:rPr dirty="0" sz="1000" spc="-20">
                <a:solidFill>
                  <a:srgbClr val="31333B"/>
                </a:solidFill>
                <a:latin typeface="Trebuchet MS"/>
                <a:cs typeface="Trebuchet MS"/>
              </a:rPr>
              <a:t>price </a:t>
            </a:r>
            <a:r>
              <a:rPr dirty="0" sz="1000" spc="-1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31333B"/>
                </a:solidFill>
                <a:latin typeface="Trebuchet MS"/>
                <a:cs typeface="Trebuchet MS"/>
              </a:rPr>
              <a:t>setting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31333B"/>
                </a:solidFill>
                <a:latin typeface="Trebuchet MS"/>
                <a:cs typeface="Trebuchet MS"/>
              </a:rPr>
              <a:t>mechanism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31333B"/>
                </a:solidFill>
                <a:latin typeface="Trebuchet MS"/>
                <a:cs typeface="Trebuchet MS"/>
              </a:rPr>
              <a:t>and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35">
                <a:solidFill>
                  <a:srgbClr val="31333B"/>
                </a:solidFill>
                <a:latin typeface="Trebuchet MS"/>
                <a:cs typeface="Trebuchet MS"/>
              </a:rPr>
              <a:t>24/7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online </a:t>
            </a:r>
            <a:r>
              <a:rPr dirty="0" sz="1000" spc="-10">
                <a:solidFill>
                  <a:srgbClr val="31333B"/>
                </a:solidFill>
                <a:latin typeface="Trebuchet MS"/>
                <a:cs typeface="Trebuchet MS"/>
              </a:rPr>
              <a:t>booking </a:t>
            </a:r>
            <a:r>
              <a:rPr dirty="0" sz="1000" spc="-28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45">
                <a:solidFill>
                  <a:srgbClr val="31333B"/>
                </a:solidFill>
                <a:latin typeface="Trebuchet MS"/>
                <a:cs typeface="Trebuchet MS"/>
              </a:rPr>
              <a:t>system.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063464" y="3557413"/>
            <a:ext cx="2567305" cy="861694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dirty="0" sz="1150" spc="-25" b="1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150" spc="-5" b="1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150" spc="140" b="1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150" spc="-25" b="1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150" spc="-55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90" b="1">
                <a:solidFill>
                  <a:srgbClr val="31333B"/>
                </a:solidFill>
                <a:latin typeface="Trebuchet MS"/>
                <a:cs typeface="Trebuchet MS"/>
              </a:rPr>
              <a:t>Q</a:t>
            </a:r>
            <a:r>
              <a:rPr dirty="0" sz="1150" spc="-20" b="1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150" spc="75" b="1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150" spc="-65" b="1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150" spc="-5" b="1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150" spc="-65" b="1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150" spc="70" b="1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150" spc="-55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35" b="1">
                <a:solidFill>
                  <a:srgbClr val="31333B"/>
                </a:solidFill>
                <a:latin typeface="Trebuchet MS"/>
                <a:cs typeface="Trebuchet MS"/>
              </a:rPr>
              <a:t>&amp;</a:t>
            </a:r>
            <a:r>
              <a:rPr dirty="0" sz="1150" spc="-55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65" b="1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150" spc="90" b="1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150" spc="45" b="1">
                <a:solidFill>
                  <a:srgbClr val="31333B"/>
                </a:solidFill>
                <a:latin typeface="Trebuchet MS"/>
                <a:cs typeface="Trebuchet MS"/>
              </a:rPr>
              <a:t>W</a:t>
            </a:r>
            <a:r>
              <a:rPr dirty="0" sz="1150" spc="-55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50" b="1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150" spc="-60" b="1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150" spc="-5" b="1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150" spc="160" b="1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150" spc="-55" b="1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endParaRPr sz="1150">
              <a:latin typeface="Trebuchet MS"/>
              <a:cs typeface="Trebuchet MS"/>
            </a:endParaRPr>
          </a:p>
          <a:p>
            <a:pPr algn="ctr" marL="12700" marR="5080">
              <a:lnSpc>
                <a:spcPct val="115500"/>
              </a:lnSpc>
              <a:spcBef>
                <a:spcPts val="375"/>
              </a:spcBef>
            </a:pPr>
            <a:r>
              <a:rPr dirty="0" sz="1000" spc="-14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70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000" spc="25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65">
                <a:solidFill>
                  <a:srgbClr val="31333B"/>
                </a:solidFill>
                <a:latin typeface="Trebuchet MS"/>
                <a:cs typeface="Trebuchet MS"/>
              </a:rPr>
              <a:t>v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b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f  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70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q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000" spc="-105">
                <a:solidFill>
                  <a:srgbClr val="31333B"/>
                </a:solidFill>
                <a:latin typeface="Trebuchet MS"/>
                <a:cs typeface="Trebuchet MS"/>
              </a:rPr>
              <a:t>;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ff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25">
                <a:solidFill>
                  <a:srgbClr val="31333B"/>
                </a:solidFill>
                <a:latin typeface="Trebuchet MS"/>
                <a:cs typeface="Trebuchet MS"/>
              </a:rPr>
              <a:t>w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25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  </a:t>
            </a:r>
            <a:r>
              <a:rPr dirty="0" sz="1000" spc="-25">
                <a:solidFill>
                  <a:srgbClr val="31333B"/>
                </a:solidFill>
                <a:latin typeface="Trebuchet MS"/>
                <a:cs typeface="Trebuchet MS"/>
              </a:rPr>
              <a:t>w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25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25">
                <a:solidFill>
                  <a:srgbClr val="31333B"/>
                </a:solidFill>
                <a:latin typeface="Trebuchet MS"/>
                <a:cs typeface="Trebuchet MS"/>
              </a:rPr>
              <a:t>cc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70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f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25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25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105">
                <a:solidFill>
                  <a:srgbClr val="31333B"/>
                </a:solidFill>
                <a:latin typeface="Trebuchet MS"/>
                <a:cs typeface="Trebuchet MS"/>
              </a:rPr>
              <a:t>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256922" y="4617388"/>
            <a:ext cx="72834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b="1">
                <a:latin typeface="Trebuchet MS"/>
                <a:cs typeface="Trebuchet MS"/>
              </a:rPr>
              <a:t>Retirement</a:t>
            </a:r>
            <a:r>
              <a:rPr dirty="0" sz="700" spc="-50" b="1">
                <a:latin typeface="Trebuchet MS"/>
                <a:cs typeface="Trebuchet MS"/>
              </a:rPr>
              <a:t> </a:t>
            </a:r>
            <a:r>
              <a:rPr dirty="0" sz="700" spc="10" b="1">
                <a:latin typeface="Trebuchet MS"/>
                <a:cs typeface="Trebuchet MS"/>
              </a:rPr>
              <a:t>fund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375852" y="2677884"/>
            <a:ext cx="694055" cy="262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00330">
              <a:lnSpc>
                <a:spcPct val="111000"/>
              </a:lnSpc>
              <a:spcBef>
                <a:spcPts val="95"/>
              </a:spcBef>
            </a:pPr>
            <a:r>
              <a:rPr dirty="0" sz="700" spc="15" b="1">
                <a:latin typeface="Trebuchet MS"/>
                <a:cs typeface="Trebuchet MS"/>
              </a:rPr>
              <a:t>Children's </a:t>
            </a:r>
            <a:r>
              <a:rPr dirty="0" sz="700" spc="20" b="1">
                <a:latin typeface="Trebuchet MS"/>
                <a:cs typeface="Trebuchet MS"/>
              </a:rPr>
              <a:t> education</a:t>
            </a:r>
            <a:r>
              <a:rPr dirty="0" sz="700" spc="-50" b="1">
                <a:latin typeface="Trebuchet MS"/>
                <a:cs typeface="Trebuchet MS"/>
              </a:rPr>
              <a:t> </a:t>
            </a:r>
            <a:r>
              <a:rPr dirty="0" sz="700" spc="10" b="1">
                <a:latin typeface="Trebuchet MS"/>
                <a:cs typeface="Trebuchet MS"/>
              </a:rPr>
              <a:t>fund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389410" y="2691210"/>
            <a:ext cx="44005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145" b="1">
                <a:latin typeface="Trebuchet MS"/>
                <a:cs typeface="Trebuchet MS"/>
              </a:rPr>
              <a:t>M</a:t>
            </a:r>
            <a:r>
              <a:rPr dirty="0" sz="700" spc="80" b="1">
                <a:latin typeface="Trebuchet MS"/>
                <a:cs typeface="Trebuchet MS"/>
              </a:rPr>
              <a:t>a</a:t>
            </a:r>
            <a:r>
              <a:rPr dirty="0" sz="700" spc="-15" b="1">
                <a:latin typeface="Trebuchet MS"/>
                <a:cs typeface="Trebuchet MS"/>
              </a:rPr>
              <a:t>rr</a:t>
            </a:r>
            <a:r>
              <a:rPr dirty="0" sz="700" b="1">
                <a:latin typeface="Trebuchet MS"/>
                <a:cs typeface="Trebuchet MS"/>
              </a:rPr>
              <a:t>i</a:t>
            </a:r>
            <a:r>
              <a:rPr dirty="0" sz="700" spc="80" b="1">
                <a:latin typeface="Trebuchet MS"/>
                <a:cs typeface="Trebuchet MS"/>
              </a:rPr>
              <a:t>a</a:t>
            </a:r>
            <a:r>
              <a:rPr dirty="0" sz="700" spc="100" b="1">
                <a:latin typeface="Trebuchet MS"/>
                <a:cs typeface="Trebuchet MS"/>
              </a:rPr>
              <a:t>g</a:t>
            </a:r>
            <a:r>
              <a:rPr dirty="0" sz="700" spc="10" b="1">
                <a:latin typeface="Trebuchet MS"/>
                <a:cs typeface="Trebuchet MS"/>
              </a:rPr>
              <a:t>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283273" y="2662334"/>
            <a:ext cx="83566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30" b="1">
                <a:latin typeface="Trebuchet MS"/>
                <a:cs typeface="Trebuchet MS"/>
              </a:rPr>
              <a:t>Home/land</a:t>
            </a:r>
            <a:r>
              <a:rPr dirty="0" sz="700" spc="-30" b="1">
                <a:latin typeface="Trebuchet MS"/>
                <a:cs typeface="Trebuchet MS"/>
              </a:rPr>
              <a:t> </a:t>
            </a:r>
            <a:r>
              <a:rPr dirty="0" sz="700" spc="45" b="1">
                <a:latin typeface="Trebuchet MS"/>
                <a:cs typeface="Trebuchet MS"/>
              </a:rPr>
              <a:t>assets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284762" y="3560220"/>
            <a:ext cx="74930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25" b="1">
                <a:latin typeface="Trebuchet MS"/>
                <a:cs typeface="Trebuchet MS"/>
              </a:rPr>
              <a:t>Business</a:t>
            </a:r>
            <a:r>
              <a:rPr dirty="0" sz="700" spc="-30" b="1">
                <a:latin typeface="Trebuchet MS"/>
                <a:cs typeface="Trebuchet MS"/>
              </a:rPr>
              <a:t> </a:t>
            </a:r>
            <a:r>
              <a:rPr dirty="0" sz="700" spc="30" b="1">
                <a:latin typeface="Trebuchet MS"/>
                <a:cs typeface="Trebuchet MS"/>
              </a:rPr>
              <a:t>capital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136503" y="5339167"/>
            <a:ext cx="969644" cy="3073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79070">
              <a:lnSpc>
                <a:spcPct val="100000"/>
              </a:lnSpc>
              <a:spcBef>
                <a:spcPts val="125"/>
              </a:spcBef>
            </a:pPr>
            <a:r>
              <a:rPr dirty="0" sz="600" spc="25" b="1">
                <a:solidFill>
                  <a:srgbClr val="A37D0A"/>
                </a:solidFill>
                <a:latin typeface="Trebuchet MS"/>
                <a:cs typeface="Trebuchet MS"/>
              </a:rPr>
              <a:t>#</a:t>
            </a:r>
            <a:r>
              <a:rPr dirty="0" sz="600" spc="-110" b="1">
                <a:solidFill>
                  <a:srgbClr val="A37D0A"/>
                </a:solidFill>
                <a:latin typeface="Trebuchet MS"/>
                <a:cs typeface="Trebuchet MS"/>
              </a:rPr>
              <a:t> </a:t>
            </a:r>
            <a:r>
              <a:rPr dirty="0" sz="600" spc="100" b="1">
                <a:solidFill>
                  <a:srgbClr val="A37D0A"/>
                </a:solidFill>
                <a:latin typeface="Trebuchet MS"/>
                <a:cs typeface="Trebuchet MS"/>
              </a:rPr>
              <a:t>P</a:t>
            </a:r>
            <a:r>
              <a:rPr dirty="0" sz="600" spc="75" b="1">
                <a:solidFill>
                  <a:srgbClr val="A37D0A"/>
                </a:solidFill>
                <a:latin typeface="Trebuchet MS"/>
                <a:cs typeface="Trebuchet MS"/>
              </a:rPr>
              <a:t>U</a:t>
            </a:r>
            <a:r>
              <a:rPr dirty="0" sz="600" spc="105" b="1">
                <a:solidFill>
                  <a:srgbClr val="A37D0A"/>
                </a:solidFill>
                <a:latin typeface="Trebuchet MS"/>
                <a:cs typeface="Trebuchet MS"/>
              </a:rPr>
              <a:t>B</a:t>
            </a:r>
            <a:r>
              <a:rPr dirty="0" sz="600" spc="65" b="1">
                <a:solidFill>
                  <a:srgbClr val="A37D0A"/>
                </a:solidFill>
                <a:latin typeface="Trebuchet MS"/>
                <a:cs typeface="Trebuchet MS"/>
              </a:rPr>
              <a:t>L</a:t>
            </a:r>
            <a:r>
              <a:rPr dirty="0" sz="600" spc="80" b="1">
                <a:solidFill>
                  <a:srgbClr val="A37D0A"/>
                </a:solidFill>
                <a:latin typeface="Trebuchet MS"/>
                <a:cs typeface="Trebuchet MS"/>
              </a:rPr>
              <a:t>I</a:t>
            </a:r>
            <a:r>
              <a:rPr dirty="0" sz="600" spc="110" b="1">
                <a:solidFill>
                  <a:srgbClr val="A37D0A"/>
                </a:solidFill>
                <a:latin typeface="Trebuchet MS"/>
                <a:cs typeface="Trebuchet MS"/>
              </a:rPr>
              <a:t>C</a:t>
            </a:r>
            <a:r>
              <a:rPr dirty="0" sz="600" spc="85" b="1">
                <a:solidFill>
                  <a:srgbClr val="A37D0A"/>
                </a:solidFill>
                <a:latin typeface="Trebuchet MS"/>
                <a:cs typeface="Trebuchet MS"/>
              </a:rPr>
              <a:t>G</a:t>
            </a:r>
            <a:r>
              <a:rPr dirty="0" sz="600" spc="70" b="1">
                <a:solidFill>
                  <a:srgbClr val="A37D0A"/>
                </a:solidFill>
                <a:latin typeface="Trebuchet MS"/>
                <a:cs typeface="Trebuchet MS"/>
              </a:rPr>
              <a:t>O</a:t>
            </a:r>
            <a:r>
              <a:rPr dirty="0" sz="600" spc="65" b="1">
                <a:solidFill>
                  <a:srgbClr val="A37D0A"/>
                </a:solidFill>
                <a:latin typeface="Trebuchet MS"/>
                <a:cs typeface="Trebuchet MS"/>
              </a:rPr>
              <a:t>L</a:t>
            </a:r>
            <a:r>
              <a:rPr dirty="0" sz="600" spc="30" b="1">
                <a:solidFill>
                  <a:srgbClr val="A37D0A"/>
                </a:solidFill>
                <a:latin typeface="Trebuchet MS"/>
                <a:cs typeface="Trebuchet MS"/>
              </a:rPr>
              <a:t>D</a:t>
            </a:r>
            <a:endParaRPr sz="600">
              <a:latin typeface="Trebuchet MS"/>
              <a:cs typeface="Trebuchet MS"/>
            </a:endParaRPr>
          </a:p>
          <a:p>
            <a:pPr marL="12700" marR="5080" indent="51435">
              <a:lnSpc>
                <a:spcPct val="101699"/>
              </a:lnSpc>
            </a:pPr>
            <a:r>
              <a:rPr dirty="0" sz="600" spc="25" b="1">
                <a:solidFill>
                  <a:srgbClr val="A37D0A"/>
                </a:solidFill>
                <a:latin typeface="Trebuchet MS"/>
                <a:cs typeface="Trebuchet MS"/>
              </a:rPr>
              <a:t>#</a:t>
            </a:r>
            <a:r>
              <a:rPr dirty="0" sz="600" spc="-110" b="1">
                <a:solidFill>
                  <a:srgbClr val="A37D0A"/>
                </a:solidFill>
                <a:latin typeface="Trebuchet MS"/>
                <a:cs typeface="Trebuchet MS"/>
              </a:rPr>
              <a:t> </a:t>
            </a:r>
            <a:r>
              <a:rPr dirty="0" sz="600" spc="100" b="1">
                <a:solidFill>
                  <a:srgbClr val="A37D0A"/>
                </a:solidFill>
                <a:latin typeface="Trebuchet MS"/>
                <a:cs typeface="Trebuchet MS"/>
              </a:rPr>
              <a:t>P</a:t>
            </a:r>
            <a:r>
              <a:rPr dirty="0" sz="600" spc="85" b="1">
                <a:solidFill>
                  <a:srgbClr val="A37D0A"/>
                </a:solidFill>
                <a:latin typeface="Trebuchet MS"/>
                <a:cs typeface="Trebuchet MS"/>
              </a:rPr>
              <a:t>G</a:t>
            </a:r>
            <a:r>
              <a:rPr dirty="0" sz="600" spc="15" b="1">
                <a:solidFill>
                  <a:srgbClr val="A37D0A"/>
                </a:solidFill>
                <a:latin typeface="Trebuchet MS"/>
                <a:cs typeface="Trebuchet MS"/>
              </a:rPr>
              <a:t>G</a:t>
            </a:r>
            <a:r>
              <a:rPr dirty="0" sz="600" spc="-110" b="1">
                <a:solidFill>
                  <a:srgbClr val="A37D0A"/>
                </a:solidFill>
                <a:latin typeface="Trebuchet MS"/>
                <a:cs typeface="Trebuchet MS"/>
              </a:rPr>
              <a:t> </a:t>
            </a:r>
            <a:r>
              <a:rPr dirty="0" sz="600" spc="95" b="1">
                <a:solidFill>
                  <a:srgbClr val="A37D0A"/>
                </a:solidFill>
                <a:latin typeface="Trebuchet MS"/>
                <a:cs typeface="Trebuchet MS"/>
              </a:rPr>
              <a:t>10</a:t>
            </a:r>
            <a:r>
              <a:rPr dirty="0" sz="600" spc="25" b="1">
                <a:solidFill>
                  <a:srgbClr val="A37D0A"/>
                </a:solidFill>
                <a:latin typeface="Trebuchet MS"/>
                <a:cs typeface="Trebuchet MS"/>
              </a:rPr>
              <a:t>0</a:t>
            </a:r>
            <a:r>
              <a:rPr dirty="0" sz="600" spc="-110" b="1">
                <a:solidFill>
                  <a:srgbClr val="A37D0A"/>
                </a:solidFill>
                <a:latin typeface="Trebuchet MS"/>
                <a:cs typeface="Trebuchet MS"/>
              </a:rPr>
              <a:t> </a:t>
            </a:r>
            <a:r>
              <a:rPr dirty="0" sz="600" spc="95" b="1">
                <a:solidFill>
                  <a:srgbClr val="A37D0A"/>
                </a:solidFill>
                <a:latin typeface="Trebuchet MS"/>
                <a:cs typeface="Trebuchet MS"/>
              </a:rPr>
              <a:t>N</a:t>
            </a:r>
            <a:r>
              <a:rPr dirty="0" sz="600" spc="85" b="1">
                <a:solidFill>
                  <a:srgbClr val="A37D0A"/>
                </a:solidFill>
                <a:latin typeface="Trebuchet MS"/>
                <a:cs typeface="Trebuchet MS"/>
              </a:rPr>
              <a:t>E</a:t>
            </a:r>
            <a:r>
              <a:rPr dirty="0" sz="600" spc="50" b="1">
                <a:solidFill>
                  <a:srgbClr val="A37D0A"/>
                </a:solidFill>
                <a:latin typeface="Trebuchet MS"/>
                <a:cs typeface="Trebuchet MS"/>
              </a:rPr>
              <a:t>T</a:t>
            </a:r>
            <a:r>
              <a:rPr dirty="0" sz="600" spc="125" b="1">
                <a:solidFill>
                  <a:srgbClr val="A37D0A"/>
                </a:solidFill>
                <a:latin typeface="Trebuchet MS"/>
                <a:cs typeface="Trebuchet MS"/>
              </a:rPr>
              <a:t>W</a:t>
            </a:r>
            <a:r>
              <a:rPr dirty="0" sz="600" spc="70" b="1">
                <a:solidFill>
                  <a:srgbClr val="A37D0A"/>
                </a:solidFill>
                <a:latin typeface="Trebuchet MS"/>
                <a:cs typeface="Trebuchet MS"/>
              </a:rPr>
              <a:t>O</a:t>
            </a:r>
            <a:r>
              <a:rPr dirty="0" sz="600" spc="90" b="1">
                <a:solidFill>
                  <a:srgbClr val="A37D0A"/>
                </a:solidFill>
                <a:latin typeface="Trebuchet MS"/>
                <a:cs typeface="Trebuchet MS"/>
              </a:rPr>
              <a:t>R</a:t>
            </a:r>
            <a:r>
              <a:rPr dirty="0" sz="600" spc="10" b="1">
                <a:solidFill>
                  <a:srgbClr val="A37D0A"/>
                </a:solidFill>
                <a:latin typeface="Trebuchet MS"/>
                <a:cs typeface="Trebuchet MS"/>
              </a:rPr>
              <a:t>K  </a:t>
            </a:r>
            <a:r>
              <a:rPr dirty="0" sz="600" spc="25" b="1">
                <a:solidFill>
                  <a:srgbClr val="A37D0A"/>
                </a:solidFill>
                <a:latin typeface="Trebuchet MS"/>
                <a:cs typeface="Trebuchet MS"/>
              </a:rPr>
              <a:t>#</a:t>
            </a:r>
            <a:r>
              <a:rPr dirty="0" sz="600" spc="-110" b="1">
                <a:solidFill>
                  <a:srgbClr val="A37D0A"/>
                </a:solidFill>
                <a:latin typeface="Trebuchet MS"/>
                <a:cs typeface="Trebuchet MS"/>
              </a:rPr>
              <a:t> </a:t>
            </a:r>
            <a:r>
              <a:rPr dirty="0" sz="600" spc="95" b="1">
                <a:solidFill>
                  <a:srgbClr val="A37D0A"/>
                </a:solidFill>
                <a:latin typeface="Trebuchet MS"/>
                <a:cs typeface="Trebuchet MS"/>
              </a:rPr>
              <a:t>N</a:t>
            </a:r>
            <a:r>
              <a:rPr dirty="0" sz="600" spc="85" b="1">
                <a:solidFill>
                  <a:srgbClr val="A37D0A"/>
                </a:solidFill>
                <a:latin typeface="Trebuchet MS"/>
                <a:cs typeface="Trebuchet MS"/>
              </a:rPr>
              <a:t>E</a:t>
            </a:r>
            <a:r>
              <a:rPr dirty="0" sz="600" spc="114" b="1">
                <a:solidFill>
                  <a:srgbClr val="A37D0A"/>
                </a:solidFill>
                <a:latin typeface="Trebuchet MS"/>
                <a:cs typeface="Trebuchet MS"/>
              </a:rPr>
              <a:t>X</a:t>
            </a:r>
            <a:r>
              <a:rPr dirty="0" sz="600" spc="50" b="1">
                <a:solidFill>
                  <a:srgbClr val="A37D0A"/>
                </a:solidFill>
                <a:latin typeface="Trebuchet MS"/>
                <a:cs typeface="Trebuchet MS"/>
              </a:rPr>
              <a:t>T</a:t>
            </a:r>
            <a:r>
              <a:rPr dirty="0" sz="600" spc="165" b="1">
                <a:solidFill>
                  <a:srgbClr val="A37D0A"/>
                </a:solidFill>
                <a:latin typeface="Trebuchet MS"/>
                <a:cs typeface="Trebuchet MS"/>
              </a:rPr>
              <a:t>M</a:t>
            </a:r>
            <a:r>
              <a:rPr dirty="0" sz="600" spc="70" b="1">
                <a:solidFill>
                  <a:srgbClr val="A37D0A"/>
                </a:solidFill>
                <a:latin typeface="Trebuchet MS"/>
                <a:cs typeface="Trebuchet MS"/>
              </a:rPr>
              <a:t>O</a:t>
            </a:r>
            <a:r>
              <a:rPr dirty="0" sz="600" spc="75" b="1">
                <a:solidFill>
                  <a:srgbClr val="A37D0A"/>
                </a:solidFill>
                <a:latin typeface="Trebuchet MS"/>
                <a:cs typeface="Trebuchet MS"/>
              </a:rPr>
              <a:t>H</a:t>
            </a:r>
            <a:r>
              <a:rPr dirty="0" sz="600" spc="100" b="1">
                <a:solidFill>
                  <a:srgbClr val="A37D0A"/>
                </a:solidFill>
                <a:latin typeface="Trebuchet MS"/>
                <a:cs typeface="Trebuchet MS"/>
              </a:rPr>
              <a:t>D</a:t>
            </a:r>
            <a:r>
              <a:rPr dirty="0" sz="600" spc="105" b="1">
                <a:solidFill>
                  <a:srgbClr val="A37D0A"/>
                </a:solidFill>
                <a:latin typeface="Trebuchet MS"/>
                <a:cs typeface="Trebuchet MS"/>
              </a:rPr>
              <a:t>Z</a:t>
            </a:r>
            <a:r>
              <a:rPr dirty="0" sz="600" spc="75" b="1">
                <a:solidFill>
                  <a:srgbClr val="A37D0A"/>
                </a:solidFill>
                <a:latin typeface="Trebuchet MS"/>
                <a:cs typeface="Trebuchet MS"/>
              </a:rPr>
              <a:t>U</a:t>
            </a:r>
            <a:r>
              <a:rPr dirty="0" sz="600" spc="65" b="1">
                <a:solidFill>
                  <a:srgbClr val="A37D0A"/>
                </a:solidFill>
                <a:latin typeface="Trebuchet MS"/>
                <a:cs typeface="Trebuchet MS"/>
              </a:rPr>
              <a:t>L</a:t>
            </a:r>
            <a:r>
              <a:rPr dirty="0" sz="600" spc="90" b="1">
                <a:solidFill>
                  <a:srgbClr val="A37D0A"/>
                </a:solidFill>
                <a:latin typeface="Trebuchet MS"/>
                <a:cs typeface="Trebuchet MS"/>
              </a:rPr>
              <a:t>K</a:t>
            </a:r>
            <a:r>
              <a:rPr dirty="0" sz="600" spc="80" b="1">
                <a:solidFill>
                  <a:srgbClr val="A37D0A"/>
                </a:solidFill>
                <a:latin typeface="Trebuchet MS"/>
                <a:cs typeface="Trebuchet MS"/>
              </a:rPr>
              <a:t>I</a:t>
            </a:r>
            <a:r>
              <a:rPr dirty="0" sz="600" spc="60" b="1">
                <a:solidFill>
                  <a:srgbClr val="A37D0A"/>
                </a:solidFill>
                <a:latin typeface="Trebuchet MS"/>
                <a:cs typeface="Trebuchet MS"/>
              </a:rPr>
              <a:t>F</a:t>
            </a:r>
            <a:r>
              <a:rPr dirty="0" sz="600" spc="65" b="1">
                <a:solidFill>
                  <a:srgbClr val="A37D0A"/>
                </a:solidFill>
                <a:latin typeface="Trebuchet MS"/>
                <a:cs typeface="Trebuchet MS"/>
              </a:rPr>
              <a:t>L</a:t>
            </a:r>
            <a:r>
              <a:rPr dirty="0" sz="600" spc="10" b="1">
                <a:solidFill>
                  <a:srgbClr val="A37D0A"/>
                </a:solidFill>
                <a:latin typeface="Trebuchet MS"/>
                <a:cs typeface="Trebuchet MS"/>
              </a:rPr>
              <a:t>I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65687" y="2452257"/>
            <a:ext cx="27813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1600"/>
              </a:lnSpc>
              <a:spcBef>
                <a:spcPts val="95"/>
              </a:spcBef>
            </a:pPr>
            <a:r>
              <a:rPr dirty="0" sz="1150" spc="-6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15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Trebuchet MS"/>
                <a:cs typeface="Trebuchet MS"/>
              </a:rPr>
              <a:t>Largest</a:t>
            </a:r>
            <a:r>
              <a:rPr dirty="0" sz="1150" spc="2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10">
                <a:solidFill>
                  <a:srgbClr val="FFFFFF"/>
                </a:solidFill>
                <a:latin typeface="Trebuchet MS"/>
                <a:cs typeface="Trebuchet MS"/>
              </a:rPr>
              <a:t>Shariah-Based</a:t>
            </a:r>
            <a:r>
              <a:rPr dirty="0" sz="1150" spc="25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-25">
                <a:solidFill>
                  <a:srgbClr val="FFFFFF"/>
                </a:solidFill>
                <a:latin typeface="Trebuchet MS"/>
                <a:cs typeface="Trebuchet MS"/>
              </a:rPr>
              <a:t>Physical</a:t>
            </a:r>
            <a:r>
              <a:rPr dirty="0" sz="1150" spc="2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25">
                <a:solidFill>
                  <a:srgbClr val="FFFFFF"/>
                </a:solidFill>
                <a:latin typeface="Trebuchet MS"/>
                <a:cs typeface="Trebuchet MS"/>
              </a:rPr>
              <a:t>Gold </a:t>
            </a:r>
            <a:r>
              <a:rPr dirty="0" sz="1150" spc="-3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1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5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-30">
                <a:solidFill>
                  <a:srgbClr val="FFFFFF"/>
                </a:solidFill>
                <a:latin typeface="Trebuchet MS"/>
                <a:cs typeface="Trebuchet MS"/>
              </a:rPr>
              <a:t>Silver </a:t>
            </a:r>
            <a:r>
              <a:rPr dirty="0" sz="1150" spc="-25">
                <a:solidFill>
                  <a:srgbClr val="FFFFFF"/>
                </a:solidFill>
                <a:latin typeface="Trebuchet MS"/>
                <a:cs typeface="Trebuchet MS"/>
              </a:rPr>
              <a:t>Trading</a:t>
            </a:r>
            <a:r>
              <a:rPr dirty="0" sz="115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10">
                <a:solidFill>
                  <a:srgbClr val="FFFFFF"/>
                </a:solidFill>
                <a:latin typeface="Trebuchet MS"/>
                <a:cs typeface="Trebuchet MS"/>
              </a:rPr>
              <a:t>Company</a:t>
            </a:r>
            <a:r>
              <a:rPr dirty="0" sz="115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-5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5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Trebuchet MS"/>
                <a:cs typeface="Trebuchet MS"/>
              </a:rPr>
              <a:t>Malaysia.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65687" y="3091521"/>
            <a:ext cx="2781300" cy="664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1600"/>
              </a:lnSpc>
              <a:spcBef>
                <a:spcPts val="95"/>
              </a:spcBef>
            </a:pPr>
            <a:r>
              <a:rPr dirty="0" sz="1150" spc="-10">
                <a:solidFill>
                  <a:srgbClr val="FFFFFF"/>
                </a:solidFill>
                <a:latin typeface="Trebuchet MS"/>
                <a:cs typeface="Trebuchet MS"/>
              </a:rPr>
              <a:t>Established since </a:t>
            </a:r>
            <a:r>
              <a:rPr dirty="0" sz="1150" spc="15">
                <a:solidFill>
                  <a:srgbClr val="FFFFFF"/>
                </a:solidFill>
                <a:latin typeface="Trebuchet MS"/>
                <a:cs typeface="Trebuchet MS"/>
              </a:rPr>
              <a:t>2008, </a:t>
            </a:r>
            <a:r>
              <a:rPr dirty="0" sz="1150" spc="-25">
                <a:solidFill>
                  <a:srgbClr val="FFFFFF"/>
                </a:solidFill>
                <a:latin typeface="Trebuchet MS"/>
                <a:cs typeface="Trebuchet MS"/>
              </a:rPr>
              <a:t>Public </a:t>
            </a:r>
            <a:r>
              <a:rPr dirty="0" sz="1150" spc="25">
                <a:solidFill>
                  <a:srgbClr val="FFFFFF"/>
                </a:solidFill>
                <a:latin typeface="Trebuchet MS"/>
                <a:cs typeface="Trebuchet MS"/>
              </a:rPr>
              <a:t>Gold </a:t>
            </a:r>
            <a:r>
              <a:rPr dirty="0" sz="1150" spc="-10">
                <a:solidFill>
                  <a:srgbClr val="FFFFFF"/>
                </a:solidFill>
                <a:latin typeface="Trebuchet MS"/>
                <a:cs typeface="Trebuchet MS"/>
              </a:rPr>
              <a:t>now </a:t>
            </a:r>
            <a:r>
              <a:rPr dirty="0" sz="115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10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dirty="0" sz="115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-150">
                <a:solidFill>
                  <a:srgbClr val="FFFFFF"/>
                </a:solidFill>
                <a:latin typeface="Trebuchet MS"/>
                <a:cs typeface="Trebuchet MS"/>
              </a:rPr>
              <a:t>17</a:t>
            </a:r>
            <a:r>
              <a:rPr dirty="0" sz="1150" spc="-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Trebuchet MS"/>
                <a:cs typeface="Trebuchet MS"/>
              </a:rPr>
              <a:t>branches</a:t>
            </a:r>
            <a:r>
              <a:rPr dirty="0" sz="1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-5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5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5">
                <a:solidFill>
                  <a:srgbClr val="FFFFFF"/>
                </a:solidFill>
                <a:latin typeface="Trebuchet MS"/>
                <a:cs typeface="Trebuchet MS"/>
              </a:rPr>
              <a:t>Malaysia</a:t>
            </a:r>
            <a:r>
              <a:rPr dirty="0" sz="1150" spc="3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1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15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100">
                <a:solidFill>
                  <a:srgbClr val="FFFFFF"/>
                </a:solidFill>
                <a:latin typeface="Trebuchet MS"/>
                <a:cs typeface="Trebuchet MS"/>
              </a:rPr>
              <a:t>4 </a:t>
            </a:r>
            <a:r>
              <a:rPr dirty="0" sz="1150" spc="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Trebuchet MS"/>
                <a:cs typeface="Trebuchet MS"/>
              </a:rPr>
              <a:t>branches</a:t>
            </a:r>
            <a:r>
              <a:rPr dirty="0" sz="115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-5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15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50" spc="-20">
                <a:solidFill>
                  <a:srgbClr val="FFFFFF"/>
                </a:solidFill>
                <a:latin typeface="Trebuchet MS"/>
                <a:cs typeface="Trebuchet MS"/>
              </a:rPr>
              <a:t>Indonesia.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129628" y="5791376"/>
            <a:ext cx="1251585" cy="3390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50" spc="265" b="1">
                <a:solidFill>
                  <a:srgbClr val="FDFFD9"/>
                </a:solidFill>
                <a:latin typeface="Trebuchet MS"/>
                <a:cs typeface="Trebuchet MS"/>
              </a:rPr>
              <a:t>C</a:t>
            </a:r>
            <a:r>
              <a:rPr dirty="0" sz="2050" spc="135" b="1">
                <a:solidFill>
                  <a:srgbClr val="FDFFD9"/>
                </a:solidFill>
                <a:latin typeface="Trebuchet MS"/>
                <a:cs typeface="Trebuchet MS"/>
              </a:rPr>
              <a:t>O</a:t>
            </a:r>
            <a:r>
              <a:rPr dirty="0" sz="2050" spc="-30" b="1">
                <a:solidFill>
                  <a:srgbClr val="FDFFD9"/>
                </a:solidFill>
                <a:latin typeface="Trebuchet MS"/>
                <a:cs typeface="Trebuchet MS"/>
              </a:rPr>
              <a:t>N</a:t>
            </a:r>
            <a:r>
              <a:rPr dirty="0" sz="2050" spc="-135" b="1">
                <a:solidFill>
                  <a:srgbClr val="FDFFD9"/>
                </a:solidFill>
                <a:latin typeface="Trebuchet MS"/>
                <a:cs typeface="Trebuchet MS"/>
              </a:rPr>
              <a:t>T</a:t>
            </a:r>
            <a:r>
              <a:rPr dirty="0" sz="2050" spc="110" b="1">
                <a:solidFill>
                  <a:srgbClr val="FDFFD9"/>
                </a:solidFill>
                <a:latin typeface="Trebuchet MS"/>
                <a:cs typeface="Trebuchet MS"/>
              </a:rPr>
              <a:t>A</a:t>
            </a:r>
            <a:r>
              <a:rPr dirty="0" sz="2050" spc="265" b="1">
                <a:solidFill>
                  <a:srgbClr val="FDFFD9"/>
                </a:solidFill>
                <a:latin typeface="Trebuchet MS"/>
                <a:cs typeface="Trebuchet MS"/>
              </a:rPr>
              <a:t>C</a:t>
            </a:r>
            <a:r>
              <a:rPr dirty="0" sz="2050" spc="-130" b="1">
                <a:solidFill>
                  <a:srgbClr val="FDFFD9"/>
                </a:solidFill>
                <a:latin typeface="Trebuchet MS"/>
                <a:cs typeface="Trebuchet MS"/>
              </a:rPr>
              <a:t>T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072584" y="5504841"/>
            <a:ext cx="2548890" cy="68580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dirty="0" sz="1150" spc="-50" b="1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150" spc="-25" b="1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150" spc="70" b="1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150" spc="145" b="1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150" spc="-5" b="1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150" spc="160" b="1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150" spc="75" b="1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150" spc="-65" b="1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150" spc="-55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140" b="1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150" spc="90" b="1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150" spc="-65" b="1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150" b="1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endParaRPr sz="1150">
              <a:latin typeface="Trebuchet MS"/>
              <a:cs typeface="Trebuchet MS"/>
            </a:endParaRPr>
          </a:p>
          <a:p>
            <a:pPr algn="ctr" marL="12700" marR="5080">
              <a:lnSpc>
                <a:spcPct val="115500"/>
              </a:lnSpc>
              <a:spcBef>
                <a:spcPts val="375"/>
              </a:spcBef>
            </a:pPr>
            <a:r>
              <a:rPr dirty="0" sz="1000" spc="25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ll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b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25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10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000" spc="25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y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25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70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000" spc="5">
                <a:solidFill>
                  <a:srgbClr val="31333B"/>
                </a:solidFill>
                <a:latin typeface="Trebuchet MS"/>
                <a:cs typeface="Trebuchet MS"/>
              </a:rPr>
              <a:t>d  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that you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can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see, </a:t>
            </a:r>
            <a:r>
              <a:rPr dirty="0" sz="1000" spc="-25">
                <a:solidFill>
                  <a:srgbClr val="31333B"/>
                </a:solidFill>
                <a:latin typeface="Trebuchet MS"/>
                <a:cs typeface="Trebuchet MS"/>
              </a:rPr>
              <a:t>touch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31333B"/>
                </a:solidFill>
                <a:latin typeface="Trebuchet MS"/>
                <a:cs typeface="Trebuchet MS"/>
              </a:rPr>
              <a:t>and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keep.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485998" y="2704173"/>
            <a:ext cx="2195195" cy="66040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1150" spc="75" b="1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150" spc="45" b="1">
                <a:solidFill>
                  <a:srgbClr val="31333B"/>
                </a:solidFill>
                <a:latin typeface="Trebuchet MS"/>
                <a:cs typeface="Trebuchet MS"/>
              </a:rPr>
              <a:t>W</a:t>
            </a:r>
            <a:r>
              <a:rPr dirty="0" sz="1150" spc="75" b="1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150" spc="-60" b="1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150" b="1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150" spc="145" b="1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150" spc="-55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35" b="1">
                <a:solidFill>
                  <a:srgbClr val="31333B"/>
                </a:solidFill>
                <a:latin typeface="Trebuchet MS"/>
                <a:cs typeface="Trebuchet MS"/>
              </a:rPr>
              <a:t>&amp;</a:t>
            </a:r>
            <a:r>
              <a:rPr dirty="0" sz="1150" spc="-55" b="1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150" spc="-60" b="1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150" spc="-55" b="1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150" spc="160" b="1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150" spc="90" b="1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150" spc="140" b="1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150" spc="-5" b="1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150" spc="-5" b="1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150" spc="-65" b="1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150" spc="-5" b="1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150" spc="90" b="1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150" spc="-5" b="1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150" spc="145" b="1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endParaRPr sz="1150">
              <a:latin typeface="Trebuchet MS"/>
              <a:cs typeface="Trebuchet MS"/>
            </a:endParaRPr>
          </a:p>
          <a:p>
            <a:pPr algn="ctr" marL="12700" marR="5080">
              <a:lnSpc>
                <a:spcPct val="115500"/>
              </a:lnSpc>
              <a:spcBef>
                <a:spcPts val="284"/>
              </a:spcBef>
            </a:pPr>
            <a:r>
              <a:rPr dirty="0" sz="1000" spc="-145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m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25">
                <a:solidFill>
                  <a:srgbClr val="31333B"/>
                </a:solidFill>
                <a:latin typeface="Trebuchet MS"/>
                <a:cs typeface="Trebuchet MS"/>
              </a:rPr>
              <a:t>w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25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70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70">
                <a:solidFill>
                  <a:srgbClr val="31333B"/>
                </a:solidFill>
                <a:latin typeface="Trebuchet MS"/>
                <a:cs typeface="Trebuchet MS"/>
              </a:rPr>
              <a:t>g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000" spc="5">
                <a:solidFill>
                  <a:srgbClr val="31333B"/>
                </a:solidFill>
                <a:latin typeface="Trebuchet MS"/>
                <a:cs typeface="Trebuchet MS"/>
              </a:rPr>
              <a:t>d  </a:t>
            </a:r>
            <a:r>
              <a:rPr dirty="0" sz="1000" spc="-20">
                <a:solidFill>
                  <a:srgbClr val="31333B"/>
                </a:solidFill>
                <a:latin typeface="Trebuchet MS"/>
                <a:cs typeface="Trebuchet MS"/>
              </a:rPr>
              <a:t>trading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15">
                <a:solidFill>
                  <a:srgbClr val="31333B"/>
                </a:solidFill>
                <a:latin typeface="Trebuchet MS"/>
                <a:cs typeface="Trebuchet MS"/>
              </a:rPr>
              <a:t>company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50">
                <a:solidFill>
                  <a:srgbClr val="31333B"/>
                </a:solidFill>
                <a:latin typeface="Trebuchet MS"/>
                <a:cs typeface="Trebuchet MS"/>
              </a:rPr>
              <a:t>in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15">
                <a:solidFill>
                  <a:srgbClr val="31333B"/>
                </a:solidFill>
                <a:latin typeface="Trebuchet MS"/>
                <a:cs typeface="Trebuchet MS"/>
              </a:rPr>
              <a:t>Malaysia.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00" name="object 10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181855" y="280415"/>
            <a:ext cx="2365248" cy="801624"/>
          </a:xfrm>
          <a:prstGeom prst="rect">
            <a:avLst/>
          </a:prstGeom>
        </p:spPr>
      </p:pic>
      <p:sp>
        <p:nvSpPr>
          <p:cNvPr id="101" name="object 101"/>
          <p:cNvSpPr txBox="1"/>
          <p:nvPr/>
        </p:nvSpPr>
        <p:spPr>
          <a:xfrm>
            <a:off x="5495807" y="6591063"/>
            <a:ext cx="1292225" cy="729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5500"/>
              </a:lnSpc>
              <a:spcBef>
                <a:spcPts val="100"/>
              </a:spcBef>
            </a:pPr>
            <a:r>
              <a:rPr dirty="0" sz="1000" spc="-140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h</a:t>
            </a:r>
            <a:r>
              <a:rPr dirty="0" sz="1000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000" spc="25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000" spc="-70">
                <a:solidFill>
                  <a:srgbClr val="31333B"/>
                </a:solidFill>
                <a:latin typeface="Trebuchet MS"/>
                <a:cs typeface="Trebuchet MS"/>
              </a:rPr>
              <a:t>t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p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o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u</a:t>
            </a:r>
            <a:r>
              <a:rPr dirty="0" sz="1000" spc="25">
                <a:solidFill>
                  <a:srgbClr val="31333B"/>
                </a:solidFill>
                <a:latin typeface="Trebuchet MS"/>
                <a:cs typeface="Trebuchet MS"/>
              </a:rPr>
              <a:t>c</a:t>
            </a:r>
            <a:r>
              <a:rPr dirty="0" sz="1000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5">
                <a:solidFill>
                  <a:srgbClr val="31333B"/>
                </a:solidFill>
                <a:latin typeface="Trebuchet MS"/>
                <a:cs typeface="Trebuchet MS"/>
              </a:rPr>
              <a:t>d  </a:t>
            </a:r>
            <a:r>
              <a:rPr dirty="0" sz="1000" spc="5">
                <a:solidFill>
                  <a:srgbClr val="31333B"/>
                </a:solidFill>
                <a:latin typeface="Trebuchet MS"/>
                <a:cs typeface="Trebuchet MS"/>
              </a:rPr>
              <a:t>and </a:t>
            </a:r>
            <a:r>
              <a:rPr dirty="0" sz="1000" spc="-15">
                <a:solidFill>
                  <a:srgbClr val="31333B"/>
                </a:solidFill>
                <a:latin typeface="Trebuchet MS"/>
                <a:cs typeface="Trebuchet MS"/>
              </a:rPr>
              <a:t>sold are </a:t>
            </a:r>
            <a:r>
              <a:rPr dirty="0" sz="1000" spc="5">
                <a:solidFill>
                  <a:srgbClr val="31333B"/>
                </a:solidFill>
                <a:latin typeface="Trebuchet MS"/>
                <a:cs typeface="Trebuchet MS"/>
              </a:rPr>
              <a:t>gold and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-75">
                <a:solidFill>
                  <a:srgbClr val="31333B"/>
                </a:solidFill>
                <a:latin typeface="Trebuchet MS"/>
                <a:cs typeface="Trebuchet MS"/>
              </a:rPr>
              <a:t>l</a:t>
            </a:r>
            <a:r>
              <a:rPr dirty="0" sz="1000" spc="-65">
                <a:solidFill>
                  <a:srgbClr val="31333B"/>
                </a:solidFill>
                <a:latin typeface="Trebuchet MS"/>
                <a:cs typeface="Trebuchet MS"/>
              </a:rPr>
              <a:t>v</a:t>
            </a:r>
            <a:r>
              <a:rPr dirty="0" sz="1000">
                <a:solidFill>
                  <a:srgbClr val="31333B"/>
                </a:solidFill>
                <a:latin typeface="Trebuchet MS"/>
                <a:cs typeface="Trebuchet MS"/>
              </a:rPr>
              <a:t>e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b</a:t>
            </a:r>
            <a:r>
              <a:rPr dirty="0" sz="1000" spc="45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135">
                <a:solidFill>
                  <a:srgbClr val="31333B"/>
                </a:solidFill>
                <a:latin typeface="Trebuchet MS"/>
                <a:cs typeface="Trebuchet MS"/>
              </a:rPr>
              <a:t>,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1333B"/>
                </a:solidFill>
                <a:latin typeface="Trebuchet MS"/>
                <a:cs typeface="Trebuchet MS"/>
              </a:rPr>
              <a:t>d</a:t>
            </a:r>
            <a:r>
              <a:rPr dirty="0" sz="1000" spc="-60">
                <a:solidFill>
                  <a:srgbClr val="31333B"/>
                </a:solidFill>
                <a:latin typeface="Trebuchet MS"/>
                <a:cs typeface="Trebuchet MS"/>
              </a:rPr>
              <a:t>i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45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80">
                <a:solidFill>
                  <a:srgbClr val="31333B"/>
                </a:solidFill>
                <a:latin typeface="Trebuchet MS"/>
                <a:cs typeface="Trebuchet MS"/>
              </a:rPr>
              <a:t>r</a:t>
            </a:r>
            <a:r>
              <a:rPr dirty="0" sz="1000" spc="-5">
                <a:solidFill>
                  <a:srgbClr val="31333B"/>
                </a:solidFill>
                <a:latin typeface="Trebuchet MS"/>
                <a:cs typeface="Trebuchet MS"/>
              </a:rPr>
              <a:t>s</a:t>
            </a:r>
            <a:r>
              <a:rPr dirty="0" sz="1000" spc="-30">
                <a:solidFill>
                  <a:srgbClr val="31333B"/>
                </a:solidFill>
                <a:latin typeface="Trebuchet MS"/>
                <a:cs typeface="Trebuchet MS"/>
              </a:rPr>
              <a:t> </a:t>
            </a:r>
            <a:r>
              <a:rPr dirty="0" sz="1000" spc="45">
                <a:solidFill>
                  <a:srgbClr val="31333B"/>
                </a:solidFill>
                <a:latin typeface="Trebuchet MS"/>
                <a:cs typeface="Trebuchet MS"/>
              </a:rPr>
              <a:t>a</a:t>
            </a:r>
            <a:r>
              <a:rPr dirty="0" sz="1000" spc="-40">
                <a:solidFill>
                  <a:srgbClr val="31333B"/>
                </a:solidFill>
                <a:latin typeface="Trebuchet MS"/>
                <a:cs typeface="Trebuchet MS"/>
              </a:rPr>
              <a:t>n</a:t>
            </a:r>
            <a:r>
              <a:rPr dirty="0" sz="1000" spc="5">
                <a:solidFill>
                  <a:srgbClr val="31333B"/>
                </a:solidFill>
                <a:latin typeface="Trebuchet MS"/>
                <a:cs typeface="Trebuchet MS"/>
              </a:rPr>
              <a:t>d  </a:t>
            </a:r>
            <a:r>
              <a:rPr dirty="0" sz="1000" spc="-35">
                <a:solidFill>
                  <a:srgbClr val="31333B"/>
                </a:solidFill>
                <a:latin typeface="Trebuchet MS"/>
                <a:cs typeface="Trebuchet MS"/>
              </a:rPr>
              <a:t>dirhams.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02" name="object 10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36448" y="280415"/>
            <a:ext cx="1560576" cy="8016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syahirah razak</dc:creator>
  <cp:keywords>DAFXQcc7C_s,BACBs8GuoCE</cp:keywords>
  <dc:title>English - PG Trifold Brochure</dc:title>
  <dcterms:created xsi:type="dcterms:W3CDTF">2024-05-27T08:38:49Z</dcterms:created>
  <dcterms:modified xsi:type="dcterms:W3CDTF">2024-05-27T08:38:49Z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2024-05-27T00:00:00Z</vt:filetime>
  </property>
  <property fmtid="{D5CDD505-2E9C-101B-9397-08002B2CF9AE}" pid="3" name="Creator">
    <vt:lpwstr>Canva</vt:lpwstr>
  </property>
  <property fmtid="{D5CDD505-2E9C-101B-9397-08002B2CF9AE}" pid="4" name="LastSaved">
    <vt:filetime>2024-05-27T00:00:00Z</vt:filetime>
  </property>
</Properties>
</file>